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layfair Display Medium"/>
      <p:regular r:id="rId14"/>
      <p:bold r:id="rId15"/>
      <p:italic r:id="rId16"/>
      <p:boldItalic r:id="rId17"/>
    </p:embeddedFont>
    <p:embeddedFont>
      <p:font typeface="Inria Serif"/>
      <p:regular r:id="rId18"/>
      <p:bold r:id="rId19"/>
      <p:italic r:id="rId20"/>
      <p:boldItalic r:id="rId21"/>
    </p:embeddedFont>
    <p:embeddedFont>
      <p:font typeface="Inria Serif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InriaSerif-italic.fntdata"/><Relationship Id="rId22" Type="http://schemas.openxmlformats.org/officeDocument/2006/relationships/font" Target="fonts/InriaSerifLight-regular.fntdata"/><Relationship Id="rId21" Type="http://schemas.openxmlformats.org/officeDocument/2006/relationships/font" Target="fonts/InriaSerif-boldItalic.fntdata"/><Relationship Id="rId24" Type="http://schemas.openxmlformats.org/officeDocument/2006/relationships/font" Target="fonts/InriaSerifLight-italic.fntdata"/><Relationship Id="rId23" Type="http://schemas.openxmlformats.org/officeDocument/2006/relationships/font" Target="fonts/InriaSerif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InriaSerifLigh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PlayfairDisplayMedium-bold.fntdata"/><Relationship Id="rId14" Type="http://schemas.openxmlformats.org/officeDocument/2006/relationships/font" Target="fonts/PlayfairDisplayMedium-regular.fntdata"/><Relationship Id="rId17" Type="http://schemas.openxmlformats.org/officeDocument/2006/relationships/font" Target="fonts/PlayfairDisplayMedium-boldItalic.fntdata"/><Relationship Id="rId16" Type="http://schemas.openxmlformats.org/officeDocument/2006/relationships/font" Target="fonts/PlayfairDisplayMedium-italic.fntdata"/><Relationship Id="rId19" Type="http://schemas.openxmlformats.org/officeDocument/2006/relationships/font" Target="fonts/InriaSerif-bold.fntdata"/><Relationship Id="rId18" Type="http://schemas.openxmlformats.org/officeDocument/2006/relationships/font" Target="fonts/InriaSerif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23fd266e5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23fd266e5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023cc2618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023cc26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2571750"/>
            <a:ext cx="9144000" cy="257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702900" y="1361354"/>
            <a:ext cx="37245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8227900" y="-1675"/>
            <a:ext cx="916200" cy="91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2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8849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transparent frame">
  <p:cSld name="BLANK_1"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8849" name="adj1"/>
            </a:avLst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  <a:solidFill>
            <a:srgbClr val="3B1106">
              <a:alpha val="6150"/>
            </a:srgbClr>
          </a:solidFill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chemeClr val="accen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2571750"/>
            <a:ext cx="9144000" cy="2571900"/>
          </a:xfrm>
          <a:prstGeom prst="rect">
            <a:avLst/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702900" y="1233658"/>
            <a:ext cx="47460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702900" y="2787333"/>
            <a:ext cx="4746000" cy="29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600"/>
              </a:spcBef>
              <a:spcAft>
                <a:spcPts val="60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5928400" y="916150"/>
            <a:ext cx="2299500" cy="3311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8227900" y="4227300"/>
            <a:ext cx="916200" cy="91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chemeClr val="accen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▫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1pPr>
            <a:lvl2pPr indent="-431800" lvl="1" marL="9144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▪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2pPr>
            <a:lvl3pPr indent="-431800" lvl="2" marL="13716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▫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3pPr>
            <a:lvl4pPr indent="-431800" lvl="3" marL="1828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●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4pPr>
            <a:lvl5pPr indent="-431800" lvl="4" marL="22860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○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5pPr>
            <a:lvl6pPr indent="-431800" lvl="5" marL="2743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■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6pPr>
            <a:lvl7pPr indent="-431800" lvl="6" marL="32004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●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7pPr>
            <a:lvl8pPr indent="-431800" lvl="7" marL="36576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○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8pPr>
            <a:lvl9pPr indent="-431800" lvl="8" marL="4114800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Font typeface="Inria Serif"/>
              <a:buChar char="■"/>
              <a:defRPr i="1" sz="32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9pPr>
          </a:lstStyle>
          <a:p/>
        </p:txBody>
      </p:sp>
      <p:sp>
        <p:nvSpPr>
          <p:cNvPr id="22" name="Google Shape;22;p4"/>
          <p:cNvSpPr txBox="1"/>
          <p:nvPr/>
        </p:nvSpPr>
        <p:spPr>
          <a:xfrm>
            <a:off x="213450" y="60053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chemeClr val="lt2"/>
                </a:solidFill>
                <a:latin typeface="Inria Serif"/>
                <a:ea typeface="Inria Serif"/>
                <a:cs typeface="Inria Serif"/>
                <a:sym typeface="Inria Serif"/>
              </a:rPr>
              <a:t>“</a:t>
            </a:r>
            <a:endParaRPr b="1" sz="9600">
              <a:solidFill>
                <a:schemeClr val="lt2"/>
              </a:solidFill>
              <a:latin typeface="Inria Serif"/>
              <a:ea typeface="Inria Serif"/>
              <a:cs typeface="Inria Serif"/>
              <a:sym typeface="Inria Serif"/>
            </a:endParaRPr>
          </a:p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455700" y="1586238"/>
            <a:ext cx="3623100" cy="334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55700" y="2139163"/>
            <a:ext cx="3623100" cy="141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/>
            </a:lvl1pPr>
            <a:lvl2pPr indent="-355600" lvl="1" marL="9144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2pPr>
            <a:lvl3pPr indent="-355600" lvl="2" marL="1371600" rtl="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indent="-355600" lvl="3" marL="18288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2794425" y="1376725"/>
            <a:ext cx="27540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5934401" y="1376725"/>
            <a:ext cx="27540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42900" lvl="2" marL="13716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" type="body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2" type="body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5" name="Google Shape;45;p8"/>
          <p:cNvSpPr txBox="1"/>
          <p:nvPr>
            <p:ph idx="3" type="body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lt2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2307300" y="0"/>
            <a:ext cx="6836700" cy="46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67825" y="3875252"/>
            <a:ext cx="1767300" cy="85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1pPr>
            <a:lvl2pPr lvl="1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2pPr>
            <a:lvl3pPr lvl="2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3pPr>
            <a:lvl4pPr lvl="3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4pPr>
            <a:lvl5pPr lvl="4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5pPr>
            <a:lvl6pPr lvl="5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6pPr>
            <a:lvl7pPr lvl="6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7pPr>
            <a:lvl8pPr lvl="7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8pPr>
            <a:lvl9pPr lvl="8" rtl="0" algn="ctr">
              <a:buNone/>
              <a:defRPr b="1" sz="1300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Medium"/>
              <a:buNone/>
              <a:defRPr sz="2200">
                <a:solidFill>
                  <a:schemeClr val="accent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▫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1pPr>
            <a:lvl2pPr indent="-3556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▪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2pPr>
            <a:lvl3pPr indent="-3556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▫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3pPr>
            <a:lvl4pPr indent="-3556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●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4pPr>
            <a:lvl5pPr indent="-3556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○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5pPr>
            <a:lvl6pPr indent="-3556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■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6pPr>
            <a:lvl7pPr indent="-3556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●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7pPr>
            <a:lvl8pPr indent="-3556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○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8pPr>
            <a:lvl9pPr indent="-3556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Inria Serif Light"/>
              <a:buChar char="■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adlet.com/tannernickel/9c9kd5pk7xbjb1s2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RXyl8ezhz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ctrTitle"/>
          </p:nvPr>
        </p:nvSpPr>
        <p:spPr>
          <a:xfrm>
            <a:off x="702900" y="1361354"/>
            <a:ext cx="37245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Qualities of a Leader</a:t>
            </a:r>
            <a:endParaRPr/>
          </a:p>
        </p:txBody>
      </p:sp>
      <p:grpSp>
        <p:nvGrpSpPr>
          <p:cNvPr id="66" name="Google Shape;66;p13"/>
          <p:cNvGrpSpPr/>
          <p:nvPr/>
        </p:nvGrpSpPr>
        <p:grpSpPr>
          <a:xfrm>
            <a:off x="8370067" y="150601"/>
            <a:ext cx="632500" cy="611548"/>
            <a:chOff x="1247825" y="5001950"/>
            <a:chExt cx="443300" cy="428675"/>
          </a:xfrm>
        </p:grpSpPr>
        <p:sp>
          <p:nvSpPr>
            <p:cNvPr id="67" name="Google Shape;67;p13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721625" y="3991975"/>
            <a:ext cx="187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Inria Serif"/>
                <a:ea typeface="Inria Serif"/>
                <a:cs typeface="Inria Serif"/>
                <a:sym typeface="Inria Serif"/>
              </a:rPr>
              <a:t>Mr. Tanner</a:t>
            </a:r>
            <a:endParaRPr b="1">
              <a:latin typeface="Inria Serif"/>
              <a:ea typeface="Inria Serif"/>
              <a:cs typeface="Inria Serif"/>
              <a:sym typeface="Inria Serif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5498795" y="1718315"/>
            <a:ext cx="2101302" cy="1751537"/>
            <a:chOff x="1674084" y="3214987"/>
            <a:chExt cx="720142" cy="720027"/>
          </a:xfrm>
        </p:grpSpPr>
        <p:sp>
          <p:nvSpPr>
            <p:cNvPr id="75" name="Google Shape;75;p13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 amt="50000"/>
          </a:blip>
          <a:srcRect b="2483" l="0" r="0" t="1630"/>
          <a:stretch/>
        </p:blipFill>
        <p:spPr>
          <a:xfrm>
            <a:off x="5928950" y="918225"/>
            <a:ext cx="2300475" cy="330887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6340775" y="1317875"/>
            <a:ext cx="1491300" cy="251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600">
              <a:solidFill>
                <a:schemeClr val="lt1"/>
              </a:solidFill>
              <a:latin typeface="Inria Serif"/>
              <a:ea typeface="Inria Serif"/>
              <a:cs typeface="Inria Serif"/>
              <a:sym typeface="Inria Serif"/>
            </a:endParaRPr>
          </a:p>
        </p:txBody>
      </p:sp>
      <p:sp>
        <p:nvSpPr>
          <p:cNvPr id="93" name="Google Shape;93;p14"/>
          <p:cNvSpPr txBox="1"/>
          <p:nvPr>
            <p:ph type="ctrTitle"/>
          </p:nvPr>
        </p:nvSpPr>
        <p:spPr>
          <a:xfrm>
            <a:off x="702900" y="1233658"/>
            <a:ext cx="47460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Students will be able to recognize the importance of encouraging themselves and others</a:t>
            </a:r>
            <a:endParaRPr sz="2400"/>
          </a:p>
        </p:txBody>
      </p:sp>
      <p:sp>
        <p:nvSpPr>
          <p:cNvPr id="94" name="Google Shape;94;p14"/>
          <p:cNvSpPr txBox="1"/>
          <p:nvPr>
            <p:ph idx="1" type="subTitle"/>
          </p:nvPr>
        </p:nvSpPr>
        <p:spPr>
          <a:xfrm>
            <a:off x="702900" y="2787333"/>
            <a:ext cx="4746000" cy="29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/>
              <a:t>Lesson Outcome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Leaders...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b="1" lang="en"/>
              <a:t>Model the Way</a:t>
            </a:r>
            <a:br>
              <a:rPr b="1" lang="en"/>
            </a:b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 txBox="1"/>
          <p:nvPr>
            <p:ph idx="2" type="body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2. Inspire a Shared Vision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 txBox="1"/>
          <p:nvPr>
            <p:ph idx="3" type="body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3. Challenge the Process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04" name="Google Shape;104;p15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05" name="Google Shape;105;p15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2762950" y="2373575"/>
            <a:ext cx="26181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4. Enable others to act</a:t>
            </a:r>
            <a:br>
              <a:rPr b="1" lang="en"/>
            </a:b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 txBox="1"/>
          <p:nvPr>
            <p:ph idx="3" type="body"/>
          </p:nvPr>
        </p:nvSpPr>
        <p:spPr>
          <a:xfrm>
            <a:off x="5797300" y="2373575"/>
            <a:ext cx="26934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5. Encourage the Heart 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idx="4294967295" type="ctrTitle"/>
          </p:nvPr>
        </p:nvSpPr>
        <p:spPr>
          <a:xfrm>
            <a:off x="855300" y="1676513"/>
            <a:ext cx="3647100" cy="690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u="sng">
                <a:solidFill>
                  <a:schemeClr val="hlink"/>
                </a:solidFill>
                <a:hlinkClick r:id="rId3"/>
              </a:rPr>
              <a:t>Padlet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18" name="Google Shape;118;p16"/>
          <p:cNvSpPr txBox="1"/>
          <p:nvPr>
            <p:ph idx="4294967295" type="subTitle"/>
          </p:nvPr>
        </p:nvSpPr>
        <p:spPr>
          <a:xfrm>
            <a:off x="855300" y="2502487"/>
            <a:ext cx="3647100" cy="96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800"/>
              <a:t>Choose one of the two questions to answer, reflecting on your day.</a:t>
            </a:r>
            <a:endParaRPr sz="1800"/>
          </a:p>
        </p:txBody>
      </p:sp>
      <p:grpSp>
        <p:nvGrpSpPr>
          <p:cNvPr id="119" name="Google Shape;119;p16"/>
          <p:cNvGrpSpPr/>
          <p:nvPr/>
        </p:nvGrpSpPr>
        <p:grpSpPr>
          <a:xfrm>
            <a:off x="6100269" y="1067645"/>
            <a:ext cx="1912184" cy="1912179"/>
            <a:chOff x="6643075" y="3664250"/>
            <a:chExt cx="407950" cy="407975"/>
          </a:xfrm>
        </p:grpSpPr>
        <p:sp>
          <p:nvSpPr>
            <p:cNvPr id="120" name="Google Shape;120;p16"/>
            <p:cNvSpPr/>
            <p:nvPr/>
          </p:nvSpPr>
          <p:spPr>
            <a:xfrm>
              <a:off x="6794075" y="3815250"/>
              <a:ext cx="211300" cy="211300"/>
            </a:xfrm>
            <a:custGeom>
              <a:rect b="b" l="l" r="r" t="t"/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6643075" y="3664250"/>
              <a:ext cx="407950" cy="407975"/>
            </a:xfrm>
            <a:custGeom>
              <a:rect b="b" l="l" r="r" t="t"/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2" name="Google Shape;122;p16"/>
          <p:cNvGrpSpPr/>
          <p:nvPr/>
        </p:nvGrpSpPr>
        <p:grpSpPr>
          <a:xfrm rot="-587411">
            <a:off x="5987967" y="3228917"/>
            <a:ext cx="786186" cy="786141"/>
            <a:chOff x="576250" y="4319400"/>
            <a:chExt cx="442075" cy="442050"/>
          </a:xfrm>
        </p:grpSpPr>
        <p:sp>
          <p:nvSpPr>
            <p:cNvPr id="123" name="Google Shape;123;p16"/>
            <p:cNvSpPr/>
            <p:nvPr/>
          </p:nvSpPr>
          <p:spPr>
            <a:xfrm>
              <a:off x="576250" y="4319400"/>
              <a:ext cx="442075" cy="442050"/>
            </a:xfrm>
            <a:custGeom>
              <a:rect b="b" l="l" r="r" t="t"/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595725" y="4668875"/>
              <a:ext cx="73100" cy="73100"/>
            </a:xfrm>
            <a:custGeom>
              <a:rect b="b" l="l" r="r" t="t"/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652350" y="4711500"/>
              <a:ext cx="46925" cy="46925"/>
            </a:xfrm>
            <a:custGeom>
              <a:rect b="b" l="l" r="r" t="t"/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579300" y="4638450"/>
              <a:ext cx="46900" cy="46900"/>
            </a:xfrm>
            <a:custGeom>
              <a:rect b="b" l="l" r="r" t="t"/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7" name="Google Shape;127;p16"/>
          <p:cNvSpPr/>
          <p:nvPr/>
        </p:nvSpPr>
        <p:spPr>
          <a:xfrm>
            <a:off x="5642831" y="1509122"/>
            <a:ext cx="298887" cy="28538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 rot="2697573">
            <a:off x="7612437" y="2970213"/>
            <a:ext cx="453709" cy="433218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7971371" y="2722878"/>
            <a:ext cx="181741" cy="173605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 rot="1280097">
            <a:off x="5435755" y="2369947"/>
            <a:ext cx="181696" cy="173584"/>
          </a:xfrm>
          <a:custGeom>
            <a:rect b="b" l="l" r="r" t="t"/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Activity</a:t>
            </a:r>
            <a:endParaRPr/>
          </a:p>
        </p:txBody>
      </p:sp>
      <p:sp>
        <p:nvSpPr>
          <p:cNvPr id="137" name="Google Shape;137;p17"/>
          <p:cNvSpPr txBox="1"/>
          <p:nvPr>
            <p:ph idx="1" type="body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320040" rtl="0" algn="l">
              <a:spcBef>
                <a:spcPts val="0"/>
              </a:spcBef>
              <a:spcAft>
                <a:spcPts val="0"/>
              </a:spcAft>
              <a:buSzPts val="2000"/>
              <a:buChar char="▫"/>
            </a:pPr>
            <a:r>
              <a:rPr lang="en"/>
              <a:t>Let’s compliment each other</a:t>
            </a:r>
            <a:endParaRPr/>
          </a:p>
          <a:p>
            <a:pPr indent="-355600" lvl="0" marL="320040" rtl="0" algn="l">
              <a:spcBef>
                <a:spcPts val="600"/>
              </a:spcBef>
              <a:spcAft>
                <a:spcPts val="0"/>
              </a:spcAft>
              <a:buSzPts val="2000"/>
              <a:buChar char="▫"/>
            </a:pPr>
            <a:r>
              <a:rPr lang="en"/>
              <a:t>Choose one person on zoom to say something nice about</a:t>
            </a:r>
            <a:endParaRPr/>
          </a:p>
          <a:p>
            <a:pPr indent="-355600" lvl="0" marL="320040" rtl="0" algn="l">
              <a:spcBef>
                <a:spcPts val="600"/>
              </a:spcBef>
              <a:spcAft>
                <a:spcPts val="0"/>
              </a:spcAft>
              <a:buSzPts val="2000"/>
              <a:buChar char="▫"/>
            </a:pPr>
            <a:r>
              <a:rPr lang="en"/>
              <a:t>Can be anything! (I appreciate you helping me in math)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"/>
              <a:t>If complimented, it is your turn to compliment someone else until everyone is done.</a:t>
            </a:r>
            <a:endParaRPr/>
          </a:p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9" name="Google Shape;139;p17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40" name="Google Shape;140;p17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Leaders...</a:t>
            </a:r>
            <a:endParaRPr/>
          </a:p>
        </p:txBody>
      </p:sp>
      <p:sp>
        <p:nvSpPr>
          <p:cNvPr id="151" name="Google Shape;151;p18"/>
          <p:cNvSpPr txBox="1"/>
          <p:nvPr>
            <p:ph idx="1" type="body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Understand that all people need to feel valued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8"/>
          <p:cNvSpPr txBox="1"/>
          <p:nvPr>
            <p:ph idx="2" type="body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Are on the lookout for what people do that support the values and vision of the group.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 txBox="1"/>
          <p:nvPr>
            <p:ph idx="3" type="body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Recognize others in a meaningful and genuine way.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5" name="Google Shape;155;p18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56" name="Google Shape;156;p18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8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8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8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Discussion</a:t>
            </a:r>
            <a:endParaRPr/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Understand that all people need to feel valued</a:t>
            </a:r>
            <a:br>
              <a:rPr b="1" lang="en"/>
            </a:br>
            <a:br>
              <a:rPr b="1" lang="en"/>
            </a:br>
            <a:br>
              <a:rPr b="1" lang="en"/>
            </a:br>
            <a:r>
              <a:rPr b="1" lang="en"/>
              <a:t>If you are recognized for your efforts in a meaningful way, what is the impact on performance?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 txBox="1"/>
          <p:nvPr>
            <p:ph idx="2" type="body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Are on the lookout for what people do that support the values and vision of the group.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How did it feel to be noticed for your efforts?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 txBox="1"/>
          <p:nvPr>
            <p:ph idx="3" type="body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Recognize others in a meaningful and genuine way.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What is an example of a meaningful way you have been recognized?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71" name="Google Shape;171;p19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72" name="Google Shape;172;p19"/>
            <p:cNvSpPr/>
            <p:nvPr/>
          </p:nvSpPr>
          <p:spPr>
            <a:xfrm>
              <a:off x="1247825" y="5168175"/>
              <a:ext cx="373875" cy="221650"/>
            </a:xfrm>
            <a:custGeom>
              <a:rect b="b" l="l" r="r" t="t"/>
              <a:pathLst>
                <a:path extrusionOk="0" fill="none" h="8866" w="14955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9"/>
            <p:cNvSpPr/>
            <p:nvPr/>
          </p:nvSpPr>
          <p:spPr>
            <a:xfrm>
              <a:off x="1275850" y="5209575"/>
              <a:ext cx="60900" cy="87075"/>
            </a:xfrm>
            <a:custGeom>
              <a:rect b="b" l="l" r="r" t="t"/>
              <a:pathLst>
                <a:path extrusionOk="0" fill="none" h="3483" w="2436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9"/>
            <p:cNvSpPr/>
            <p:nvPr/>
          </p:nvSpPr>
          <p:spPr>
            <a:xfrm>
              <a:off x="1247825" y="5391625"/>
              <a:ext cx="443300" cy="39000"/>
            </a:xfrm>
            <a:custGeom>
              <a:rect b="b" l="l" r="r" t="t"/>
              <a:pathLst>
                <a:path extrusionOk="0" fill="none" h="1560" w="17732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1454850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9"/>
            <p:cNvSpPr/>
            <p:nvPr/>
          </p:nvSpPr>
          <p:spPr>
            <a:xfrm>
              <a:off x="1411025" y="5001950"/>
              <a:ext cx="17075" cy="114475"/>
            </a:xfrm>
            <a:custGeom>
              <a:rect b="b" l="l" r="r" t="t"/>
              <a:pathLst>
                <a:path extrusionOk="0" fill="none" h="4579" w="683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1498700" y="5001950"/>
              <a:ext cx="16450" cy="114475"/>
            </a:xfrm>
            <a:custGeom>
              <a:rect b="b" l="l" r="r" t="t"/>
              <a:pathLst>
                <a:path extrusionOk="0" fill="none" h="4579" w="658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cap="rnd" cmpd="sng" w="1217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idx="1" type="body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/>
              <a:t>What makes encouragement and celebration feel meaningful?</a:t>
            </a:r>
            <a:br>
              <a:rPr lang="en"/>
            </a:br>
            <a:br>
              <a:rPr lang="en"/>
            </a:br>
            <a:r>
              <a:rPr lang="en"/>
              <a:t>What makes it feel fake?</a:t>
            </a:r>
            <a:endParaRPr/>
          </a:p>
        </p:txBody>
      </p:sp>
      <p:sp>
        <p:nvSpPr>
          <p:cNvPr id="183" name="Google Shape;183;p20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/>
          <p:nvPr>
            <p:ph type="title"/>
          </p:nvPr>
        </p:nvSpPr>
        <p:spPr>
          <a:xfrm>
            <a:off x="455700" y="1586238"/>
            <a:ext cx="3623100" cy="334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Movie Clip</a:t>
            </a:r>
            <a:endParaRPr/>
          </a:p>
        </p:txBody>
      </p:sp>
      <p:sp>
        <p:nvSpPr>
          <p:cNvPr id="189" name="Google Shape;189;p21"/>
          <p:cNvSpPr txBox="1"/>
          <p:nvPr>
            <p:ph idx="1" type="body"/>
          </p:nvPr>
        </p:nvSpPr>
        <p:spPr>
          <a:xfrm>
            <a:off x="455700" y="2139163"/>
            <a:ext cx="3623100" cy="141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Harry Potter and the Sorcerer’s Stone</a:t>
            </a:r>
            <a:br>
              <a:rPr lang="en"/>
            </a:br>
            <a:br>
              <a:rPr lang="en"/>
            </a:br>
            <a:r>
              <a:rPr lang="en"/>
              <a:t>Exit Ticket - Google Form</a:t>
            </a:r>
            <a:endParaRPr/>
          </a:p>
        </p:txBody>
      </p:sp>
      <p:sp>
        <p:nvSpPr>
          <p:cNvPr id="190" name="Google Shape;190;p21"/>
          <p:cNvSpPr txBox="1"/>
          <p:nvPr>
            <p:ph idx="12" type="sldNum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1" name="Google Shape;191;p21"/>
          <p:cNvGrpSpPr/>
          <p:nvPr/>
        </p:nvGrpSpPr>
        <p:grpSpPr>
          <a:xfrm>
            <a:off x="5407037" y="1358385"/>
            <a:ext cx="3281205" cy="2464671"/>
            <a:chOff x="2583100" y="2973775"/>
            <a:chExt cx="461550" cy="437200"/>
          </a:xfrm>
        </p:grpSpPr>
        <p:sp>
          <p:nvSpPr>
            <p:cNvPr id="192" name="Google Shape;192;p21"/>
            <p:cNvSpPr/>
            <p:nvPr/>
          </p:nvSpPr>
          <p:spPr>
            <a:xfrm>
              <a:off x="2701225" y="3315975"/>
              <a:ext cx="225300" cy="95000"/>
            </a:xfrm>
            <a:custGeom>
              <a:rect b="b" l="l" r="r" t="t"/>
              <a:pathLst>
                <a:path extrusionOk="0" fill="none" h="3800" w="9012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1"/>
            <p:cNvSpPr/>
            <p:nvPr/>
          </p:nvSpPr>
          <p:spPr>
            <a:xfrm>
              <a:off x="2583100" y="2973775"/>
              <a:ext cx="461550" cy="336125"/>
            </a:xfrm>
            <a:custGeom>
              <a:rect b="b" l="l" r="r" t="t"/>
              <a:pathLst>
                <a:path extrusionOk="0" fill="none" h="13445" w="18462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ulina template">
  <a:themeElements>
    <a:clrScheme name="Custom 347">
      <a:dk1>
        <a:srgbClr val="756F6F"/>
      </a:dk1>
      <a:lt1>
        <a:srgbClr val="FFFFFF"/>
      </a:lt1>
      <a:dk2>
        <a:srgbClr val="A8A09D"/>
      </a:dk2>
      <a:lt2>
        <a:srgbClr val="F5F1F0"/>
      </a:lt2>
      <a:accent1>
        <a:srgbClr val="AD9B91"/>
      </a:accent1>
      <a:accent2>
        <a:srgbClr val="E2D1C2"/>
      </a:accent2>
      <a:accent3>
        <a:srgbClr val="C4CBBF"/>
      </a:accent3>
      <a:accent4>
        <a:srgbClr val="BFC8CB"/>
      </a:accent4>
      <a:accent5>
        <a:srgbClr val="E9DBDB"/>
      </a:accent5>
      <a:accent6>
        <a:srgbClr val="C5C4BF"/>
      </a:accent6>
      <a:hlink>
        <a:srgbClr val="413A3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