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Poppins"/>
      <p:regular r:id="rId15"/>
      <p:bold r:id="rId16"/>
      <p:italic r:id="rId17"/>
      <p:boldItalic r:id="rId18"/>
    </p:embeddedFont>
    <p:embeddedFont>
      <p:font typeface="Poppins Ligh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Light-bold.fntdata"/><Relationship Id="rId11" Type="http://schemas.openxmlformats.org/officeDocument/2006/relationships/slide" Target="slides/slide7.xml"/><Relationship Id="rId22" Type="http://schemas.openxmlformats.org/officeDocument/2006/relationships/font" Target="fonts/PoppinsLight-boldItalic.fntdata"/><Relationship Id="rId10" Type="http://schemas.openxmlformats.org/officeDocument/2006/relationships/slide" Target="slides/slide6.xml"/><Relationship Id="rId21" Type="http://schemas.openxmlformats.org/officeDocument/2006/relationships/font" Target="fonts/PoppinsLight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oppins-regular.fntdata"/><Relationship Id="rId14" Type="http://schemas.openxmlformats.org/officeDocument/2006/relationships/slide" Target="slides/slide10.xml"/><Relationship Id="rId17" Type="http://schemas.openxmlformats.org/officeDocument/2006/relationships/font" Target="fonts/Poppins-italic.fntdata"/><Relationship Id="rId16" Type="http://schemas.openxmlformats.org/officeDocument/2006/relationships/font" Target="fonts/Poppins-bold.fntdata"/><Relationship Id="rId5" Type="http://schemas.openxmlformats.org/officeDocument/2006/relationships/slide" Target="slides/slide1.xml"/><Relationship Id="rId19" Type="http://schemas.openxmlformats.org/officeDocument/2006/relationships/font" Target="fonts/PoppinsLight-regular.fntdata"/><Relationship Id="rId6" Type="http://schemas.openxmlformats.org/officeDocument/2006/relationships/slide" Target="slides/slide2.xml"/><Relationship Id="rId18" Type="http://schemas.openxmlformats.org/officeDocument/2006/relationships/font" Target="fonts/Poppi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ebae89af95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ebae89af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ee1424e77f_0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ee1424e77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ee1424e77f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ee1424e77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92400" y="-407850"/>
            <a:ext cx="5959200" cy="5959200"/>
          </a:xfrm>
          <a:prstGeom prst="ellipse">
            <a:avLst/>
          </a:prstGeom>
          <a:solidFill>
            <a:srgbClr val="000000">
              <a:alpha val="265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501210" y="175873"/>
            <a:ext cx="2451351" cy="2451351"/>
            <a:chOff x="6680825" y="2549350"/>
            <a:chExt cx="1539600" cy="1539600"/>
          </a:xfrm>
        </p:grpSpPr>
        <p:sp>
          <p:nvSpPr>
            <p:cNvPr id="12" name="Google Shape;12;p2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000000">
                <a:alpha val="188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fmla="val 495" name="adj"/>
              </a:avLst>
            </a:prstGeom>
            <a:solidFill>
              <a:srgbClr val="000000">
                <a:alpha val="653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>
            <a:off x="6427669" y="2502633"/>
            <a:ext cx="2324700" cy="2324700"/>
            <a:chOff x="-474900" y="321200"/>
            <a:chExt cx="2324700" cy="2324700"/>
          </a:xfrm>
        </p:grpSpPr>
        <p:sp>
          <p:nvSpPr>
            <p:cNvPr id="16" name="Google Shape;16;p2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" name="Google Shape;20;p2"/>
          <p:cNvSpPr txBox="1"/>
          <p:nvPr>
            <p:ph type="ctrTitle"/>
          </p:nvPr>
        </p:nvSpPr>
        <p:spPr>
          <a:xfrm>
            <a:off x="2211600" y="1991850"/>
            <a:ext cx="4720800" cy="1159800"/>
          </a:xfrm>
          <a:prstGeom prst="rect">
            <a:avLst/>
          </a:prstGeom>
          <a:effectLst>
            <a:outerShdw blurRad="85725" rotWithShape="0" algn="bl" dir="5400000" dist="19050">
              <a:srgbClr val="000000">
                <a:alpha val="1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type A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"/>
          <p:cNvSpPr/>
          <p:nvPr/>
        </p:nvSpPr>
        <p:spPr>
          <a:xfrm>
            <a:off x="764000" y="-1236275"/>
            <a:ext cx="7616100" cy="76161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1"/>
          <p:cNvSpPr/>
          <p:nvPr/>
        </p:nvSpPr>
        <p:spPr>
          <a:xfrm>
            <a:off x="1198300" y="-801975"/>
            <a:ext cx="6747000" cy="67470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1"/>
          <p:cNvSpPr/>
          <p:nvPr/>
        </p:nvSpPr>
        <p:spPr>
          <a:xfrm>
            <a:off x="2267900" y="267625"/>
            <a:ext cx="4608300" cy="46083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1"/>
          <p:cNvSpPr/>
          <p:nvPr/>
        </p:nvSpPr>
        <p:spPr>
          <a:xfrm>
            <a:off x="-704850" y="-2705100"/>
            <a:ext cx="10553700" cy="10553700"/>
          </a:xfrm>
          <a:prstGeom prst="donut">
            <a:avLst>
              <a:gd fmla="val 10467" name="adj"/>
            </a:avLst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1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1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type B">
  <p:cSld name="BLANK_2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4" name="Google Shape;124;p12"/>
          <p:cNvGrpSpPr/>
          <p:nvPr/>
        </p:nvGrpSpPr>
        <p:grpSpPr>
          <a:xfrm>
            <a:off x="818844" y="502333"/>
            <a:ext cx="2324700" cy="2324700"/>
            <a:chOff x="-474900" y="321200"/>
            <a:chExt cx="2324700" cy="2324700"/>
          </a:xfrm>
        </p:grpSpPr>
        <p:sp>
          <p:nvSpPr>
            <p:cNvPr id="125" name="Google Shape;125;p12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2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2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9" name="Google Shape;129;p12"/>
          <p:cNvSpPr/>
          <p:nvPr/>
        </p:nvSpPr>
        <p:spPr>
          <a:xfrm>
            <a:off x="1794525" y="-407900"/>
            <a:ext cx="5959200" cy="59592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BLANK_1">
    <p:bg>
      <p:bgPr>
        <a:solidFill>
          <a:srgbClr val="000000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"/>
          <p:cNvSpPr/>
          <p:nvPr/>
        </p:nvSpPr>
        <p:spPr>
          <a:xfrm>
            <a:off x="-704850" y="-2705100"/>
            <a:ext cx="10553700" cy="10553700"/>
          </a:xfrm>
          <a:prstGeom prst="donut">
            <a:avLst>
              <a:gd fmla="val 104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3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3"/>
          <p:cNvSpPr/>
          <p:nvPr/>
        </p:nvSpPr>
        <p:spPr>
          <a:xfrm>
            <a:off x="764000" y="-1236275"/>
            <a:ext cx="7616100" cy="7616100"/>
          </a:xfrm>
          <a:prstGeom prst="ellipse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3"/>
          <p:cNvSpPr/>
          <p:nvPr/>
        </p:nvSpPr>
        <p:spPr>
          <a:xfrm>
            <a:off x="1198300" y="-801975"/>
            <a:ext cx="6747000" cy="6747000"/>
          </a:xfrm>
          <a:prstGeom prst="ellipse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"/>
          <p:cNvSpPr/>
          <p:nvPr/>
        </p:nvSpPr>
        <p:spPr>
          <a:xfrm>
            <a:off x="2267900" y="267625"/>
            <a:ext cx="4608300" cy="4608300"/>
          </a:xfrm>
          <a:prstGeom prst="ellipse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3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solidFill>
          <a:srgbClr val="000000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1592400" y="-407850"/>
            <a:ext cx="5959200" cy="5959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" name="Google Shape;23;p3"/>
          <p:cNvGrpSpPr/>
          <p:nvPr/>
        </p:nvGrpSpPr>
        <p:grpSpPr>
          <a:xfrm>
            <a:off x="6427669" y="2502633"/>
            <a:ext cx="2324700" cy="2324700"/>
            <a:chOff x="-474900" y="321200"/>
            <a:chExt cx="2324700" cy="2324700"/>
          </a:xfrm>
        </p:grpSpPr>
        <p:sp>
          <p:nvSpPr>
            <p:cNvPr id="24" name="Google Shape;24;p3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3"/>
          <p:cNvSpPr txBox="1"/>
          <p:nvPr>
            <p:ph type="ctrTitle"/>
          </p:nvPr>
        </p:nvSpPr>
        <p:spPr>
          <a:xfrm>
            <a:off x="2569800" y="2236800"/>
            <a:ext cx="4004400" cy="95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" type="subTitle"/>
          </p:nvPr>
        </p:nvSpPr>
        <p:spPr>
          <a:xfrm>
            <a:off x="2569800" y="3188701"/>
            <a:ext cx="4004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/>
        </p:txBody>
      </p:sp>
      <p:grpSp>
        <p:nvGrpSpPr>
          <p:cNvPr id="30" name="Google Shape;30;p3"/>
          <p:cNvGrpSpPr/>
          <p:nvPr/>
        </p:nvGrpSpPr>
        <p:grpSpPr>
          <a:xfrm>
            <a:off x="764825" y="439375"/>
            <a:ext cx="1924500" cy="1924500"/>
            <a:chOff x="6680825" y="2549350"/>
            <a:chExt cx="1539600" cy="1539600"/>
          </a:xfrm>
        </p:grpSpPr>
        <p:sp>
          <p:nvSpPr>
            <p:cNvPr id="31" name="Google Shape;31;p3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fmla="val 495" name="adj"/>
              </a:avLst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4"/>
          <p:cNvGrpSpPr/>
          <p:nvPr/>
        </p:nvGrpSpPr>
        <p:grpSpPr>
          <a:xfrm>
            <a:off x="818844" y="502333"/>
            <a:ext cx="2324700" cy="2324700"/>
            <a:chOff x="-474900" y="321200"/>
            <a:chExt cx="2324700" cy="2324700"/>
          </a:xfrm>
        </p:grpSpPr>
        <p:sp>
          <p:nvSpPr>
            <p:cNvPr id="36" name="Google Shape;36;p4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" name="Google Shape;40;p4"/>
          <p:cNvSpPr/>
          <p:nvPr/>
        </p:nvSpPr>
        <p:spPr>
          <a:xfrm>
            <a:off x="1794525" y="-407900"/>
            <a:ext cx="5959200" cy="59592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4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4"/>
          <p:cNvSpPr txBox="1"/>
          <p:nvPr>
            <p:ph idx="1" type="body"/>
          </p:nvPr>
        </p:nvSpPr>
        <p:spPr>
          <a:xfrm>
            <a:off x="2385525" y="1310550"/>
            <a:ext cx="4777200" cy="326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rtl="0">
              <a:spcBef>
                <a:spcPts val="600"/>
              </a:spcBef>
              <a:spcAft>
                <a:spcPts val="0"/>
              </a:spcAft>
              <a:buSzPts val="2600"/>
              <a:buFont typeface="Poppins"/>
              <a:buChar char="￮"/>
              <a:defRPr b="1" sz="2600">
                <a:latin typeface="Poppins"/>
                <a:ea typeface="Poppins"/>
                <a:cs typeface="Poppins"/>
                <a:sym typeface="Poppins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￮"/>
              <a:defRPr b="1" sz="2600">
                <a:latin typeface="Poppins"/>
                <a:ea typeface="Poppins"/>
                <a:cs typeface="Poppins"/>
                <a:sym typeface="Poppins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￮"/>
              <a:defRPr b="1" sz="2600">
                <a:latin typeface="Poppins"/>
                <a:ea typeface="Poppins"/>
                <a:cs typeface="Poppins"/>
                <a:sym typeface="Poppins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●"/>
              <a:defRPr b="1" sz="2600">
                <a:latin typeface="Poppins"/>
                <a:ea typeface="Poppins"/>
                <a:cs typeface="Poppins"/>
                <a:sym typeface="Poppins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○"/>
              <a:defRPr b="1" sz="2600">
                <a:latin typeface="Poppins"/>
                <a:ea typeface="Poppins"/>
                <a:cs typeface="Poppins"/>
                <a:sym typeface="Poppins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■"/>
              <a:defRPr b="1" sz="2600">
                <a:latin typeface="Poppins"/>
                <a:ea typeface="Poppins"/>
                <a:cs typeface="Poppins"/>
                <a:sym typeface="Poppins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●"/>
              <a:defRPr b="1" sz="2600">
                <a:latin typeface="Poppins"/>
                <a:ea typeface="Poppins"/>
                <a:cs typeface="Poppins"/>
                <a:sym typeface="Poppins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○"/>
              <a:defRPr b="1" sz="2600">
                <a:latin typeface="Poppins"/>
                <a:ea typeface="Poppins"/>
                <a:cs typeface="Poppins"/>
                <a:sym typeface="Poppins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■"/>
              <a:defRPr b="1" sz="2600"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43" name="Google Shape;43;p4"/>
          <p:cNvSpPr txBox="1"/>
          <p:nvPr/>
        </p:nvSpPr>
        <p:spPr>
          <a:xfrm>
            <a:off x="1599200" y="1326625"/>
            <a:ext cx="7641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>
                <a:latin typeface="Poppins"/>
                <a:ea typeface="Poppins"/>
                <a:cs typeface="Poppins"/>
                <a:sym typeface="Poppins"/>
              </a:rPr>
              <a:t>“</a:t>
            </a:r>
            <a:endParaRPr b="1" sz="7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" name="Google Shape;44;p4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" name="Google Shape;47;p5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48" name="Google Shape;48;p5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5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1" type="body"/>
          </p:nvPr>
        </p:nvSpPr>
        <p:spPr>
          <a:xfrm>
            <a:off x="1069625" y="1958050"/>
            <a:ext cx="46080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SzPts val="1600"/>
              <a:buChar char="￮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5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 + big image">
  <p:cSld name="TITLE_AND_BODY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/>
          <p:nvPr/>
        </p:nvSpPr>
        <p:spPr>
          <a:xfrm>
            <a:off x="5142675" y="358375"/>
            <a:ext cx="4426800" cy="44268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5376775" y="592475"/>
            <a:ext cx="3958500" cy="39585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" name="Google Shape;60;p6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61" name="Google Shape;61;p6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6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6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6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Google Shape;65;p6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 txBox="1"/>
          <p:nvPr>
            <p:ph type="title"/>
          </p:nvPr>
        </p:nvSpPr>
        <p:spPr>
          <a:xfrm>
            <a:off x="457200" y="1166125"/>
            <a:ext cx="45048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67" name="Google Shape;67;p6"/>
          <p:cNvSpPr txBox="1"/>
          <p:nvPr>
            <p:ph idx="1" type="body"/>
          </p:nvPr>
        </p:nvSpPr>
        <p:spPr>
          <a:xfrm>
            <a:off x="985679" y="1958050"/>
            <a:ext cx="39765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￮"/>
              <a:defRPr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68" name="Google Shape;68;p6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7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71" name="Google Shape;71;p7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7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Google Shape;75;p7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7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7" name="Google Shape;77;p7"/>
          <p:cNvSpPr txBox="1"/>
          <p:nvPr>
            <p:ph idx="1" type="body"/>
          </p:nvPr>
        </p:nvSpPr>
        <p:spPr>
          <a:xfrm>
            <a:off x="1069625" y="1958050"/>
            <a:ext cx="22368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600"/>
              </a:spcBef>
              <a:spcAft>
                <a:spcPts val="0"/>
              </a:spcAft>
              <a:buSzPts val="1400"/>
              <a:buChar char="￮"/>
              <a:defRPr sz="14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8" name="Google Shape;78;p7"/>
          <p:cNvSpPr txBox="1"/>
          <p:nvPr>
            <p:ph idx="2" type="body"/>
          </p:nvPr>
        </p:nvSpPr>
        <p:spPr>
          <a:xfrm>
            <a:off x="3440857" y="1958050"/>
            <a:ext cx="22368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600"/>
              </a:spcBef>
              <a:spcAft>
                <a:spcPts val="0"/>
              </a:spcAft>
              <a:buSzPts val="1400"/>
              <a:buChar char="￮"/>
              <a:defRPr sz="14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9" name="Google Shape;79;p7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7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7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8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84" name="Google Shape;84;p8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8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8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" type="body"/>
          </p:nvPr>
        </p:nvSpPr>
        <p:spPr>
          <a:xfrm>
            <a:off x="1069625" y="1958050"/>
            <a:ext cx="14853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600"/>
              </a:spcBef>
              <a:spcAft>
                <a:spcPts val="0"/>
              </a:spcAft>
              <a:buSzPts val="1100"/>
              <a:buChar char="￮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91" name="Google Shape;91;p8"/>
          <p:cNvSpPr txBox="1"/>
          <p:nvPr>
            <p:ph idx="2" type="body"/>
          </p:nvPr>
        </p:nvSpPr>
        <p:spPr>
          <a:xfrm>
            <a:off x="2630936" y="1958050"/>
            <a:ext cx="14853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600"/>
              </a:spcBef>
              <a:spcAft>
                <a:spcPts val="0"/>
              </a:spcAft>
              <a:buSzPts val="1100"/>
              <a:buChar char="￮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92" name="Google Shape;92;p8"/>
          <p:cNvSpPr txBox="1"/>
          <p:nvPr>
            <p:ph idx="3" type="body"/>
          </p:nvPr>
        </p:nvSpPr>
        <p:spPr>
          <a:xfrm>
            <a:off x="4192246" y="1958050"/>
            <a:ext cx="14853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600"/>
              </a:spcBef>
              <a:spcAft>
                <a:spcPts val="0"/>
              </a:spcAft>
              <a:buSzPts val="1100"/>
              <a:buChar char="￮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93" name="Google Shape;93;p8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8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8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9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98" name="Google Shape;98;p9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9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9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9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2" name="Google Shape;102;p9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9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04" name="Google Shape;104;p9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0"/>
          <p:cNvGrpSpPr/>
          <p:nvPr/>
        </p:nvGrpSpPr>
        <p:grpSpPr>
          <a:xfrm>
            <a:off x="308378" y="3811995"/>
            <a:ext cx="1844185" cy="1844185"/>
            <a:chOff x="-474900" y="321200"/>
            <a:chExt cx="2324700" cy="2324700"/>
          </a:xfrm>
        </p:grpSpPr>
        <p:sp>
          <p:nvSpPr>
            <p:cNvPr id="107" name="Google Shape;107;p10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0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0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0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1" name="Google Shape;111;p10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0"/>
          <p:cNvSpPr txBox="1"/>
          <p:nvPr>
            <p:ph idx="1" type="body"/>
          </p:nvPr>
        </p:nvSpPr>
        <p:spPr>
          <a:xfrm>
            <a:off x="1069625" y="4406300"/>
            <a:ext cx="4608000" cy="51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113" name="Google Shape;113;p10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1069625" y="1958050"/>
            <a:ext cx="4608300" cy="26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URwXr144hlI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ctrTitle"/>
          </p:nvPr>
        </p:nvSpPr>
        <p:spPr>
          <a:xfrm>
            <a:off x="2211600" y="1991850"/>
            <a:ext cx="47208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Qualities of a Leader</a:t>
            </a:r>
            <a:endParaRPr/>
          </a:p>
        </p:txBody>
      </p:sp>
      <p:grpSp>
        <p:nvGrpSpPr>
          <p:cNvPr id="142" name="Google Shape;142;p14"/>
          <p:cNvGrpSpPr/>
          <p:nvPr/>
        </p:nvGrpSpPr>
        <p:grpSpPr>
          <a:xfrm>
            <a:off x="1311079" y="985525"/>
            <a:ext cx="832106" cy="832102"/>
            <a:chOff x="1923675" y="1633650"/>
            <a:chExt cx="436000" cy="435975"/>
          </a:xfrm>
        </p:grpSpPr>
        <p:sp>
          <p:nvSpPr>
            <p:cNvPr id="143" name="Google Shape;143;p14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4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4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4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4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9" name="Google Shape;149;p14"/>
          <p:cNvSpPr txBox="1"/>
          <p:nvPr/>
        </p:nvSpPr>
        <p:spPr>
          <a:xfrm>
            <a:off x="3163800" y="4699450"/>
            <a:ext cx="1387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Mr. Tanner</a:t>
            </a:r>
            <a:endParaRPr b="1" sz="17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3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Pay It Forward </a:t>
            </a:r>
            <a:endParaRPr/>
          </a:p>
        </p:txBody>
      </p:sp>
      <p:sp>
        <p:nvSpPr>
          <p:cNvPr id="222" name="Google Shape;222;p23"/>
          <p:cNvSpPr txBox="1"/>
          <p:nvPr>
            <p:ph idx="1" type="body"/>
          </p:nvPr>
        </p:nvSpPr>
        <p:spPr>
          <a:xfrm>
            <a:off x="721625" y="1958050"/>
            <a:ext cx="5220300" cy="224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 u="sng">
                <a:solidFill>
                  <a:schemeClr val="hlink"/>
                </a:solidFill>
                <a:hlinkClick r:id="rId3"/>
              </a:rPr>
              <a:t>CLIP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rgbClr val="000000"/>
                </a:solidFill>
              </a:rPr>
              <a:t>Discussion: </a:t>
            </a:r>
            <a:r>
              <a:rPr lang="en" sz="2100">
                <a:solidFill>
                  <a:srgbClr val="000000"/>
                </a:solidFill>
              </a:rPr>
              <a:t>What examples of modelling good behaviour do you see in the video clip?</a:t>
            </a:r>
            <a:endParaRPr sz="2100">
              <a:solidFill>
                <a:srgbClr val="000000"/>
              </a:solidFill>
            </a:endParaRPr>
          </a:p>
        </p:txBody>
      </p:sp>
      <p:sp>
        <p:nvSpPr>
          <p:cNvPr id="223" name="Google Shape;223;p23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24" name="Google Shape;224;p23"/>
          <p:cNvGrpSpPr/>
          <p:nvPr/>
        </p:nvGrpSpPr>
        <p:grpSpPr>
          <a:xfrm>
            <a:off x="7227977" y="2052723"/>
            <a:ext cx="1212302" cy="1038068"/>
            <a:chOff x="1934025" y="1001650"/>
            <a:chExt cx="415300" cy="355600"/>
          </a:xfrm>
        </p:grpSpPr>
        <p:sp>
          <p:nvSpPr>
            <p:cNvPr id="225" name="Google Shape;225;p23"/>
            <p:cNvSpPr/>
            <p:nvPr/>
          </p:nvSpPr>
          <p:spPr>
            <a:xfrm>
              <a:off x="1934025" y="1303650"/>
              <a:ext cx="207650" cy="53600"/>
            </a:xfrm>
            <a:custGeom>
              <a:rect b="b" l="l" r="r" t="t"/>
              <a:pathLst>
                <a:path extrusionOk="0" fill="none" h="2144" w="8306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cap="rnd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23"/>
            <p:cNvSpPr/>
            <p:nvPr/>
          </p:nvSpPr>
          <p:spPr>
            <a:xfrm>
              <a:off x="2141650" y="1303650"/>
              <a:ext cx="207675" cy="53600"/>
            </a:xfrm>
            <a:custGeom>
              <a:rect b="b" l="l" r="r" t="t"/>
              <a:pathLst>
                <a:path extrusionOk="0" fill="none" h="2144" w="8307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cap="rnd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23"/>
            <p:cNvSpPr/>
            <p:nvPr/>
          </p:nvSpPr>
          <p:spPr>
            <a:xfrm>
              <a:off x="1934025" y="1001650"/>
              <a:ext cx="207650" cy="331250"/>
            </a:xfrm>
            <a:custGeom>
              <a:rect b="b" l="l" r="r" t="t"/>
              <a:pathLst>
                <a:path extrusionOk="0" fill="none" h="13250" w="8306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cap="rnd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3"/>
            <p:cNvSpPr/>
            <p:nvPr/>
          </p:nvSpPr>
          <p:spPr>
            <a:xfrm>
              <a:off x="2141650" y="1001650"/>
              <a:ext cx="207675" cy="331250"/>
            </a:xfrm>
            <a:custGeom>
              <a:rect b="b" l="l" r="r" t="t"/>
              <a:pathLst>
                <a:path extrusionOk="0" fill="none" h="13250" w="8307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cap="rnd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5"/>
          <p:cNvSpPr txBox="1"/>
          <p:nvPr>
            <p:ph type="ctrTitle"/>
          </p:nvPr>
        </p:nvSpPr>
        <p:spPr>
          <a:xfrm>
            <a:off x="2569800" y="2236800"/>
            <a:ext cx="4004400" cy="95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Students will be able to understand the importance of modelling good behaviors as a leader 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...</a:t>
            </a:r>
            <a:endParaRPr sz="2100"/>
          </a:p>
        </p:txBody>
      </p:sp>
      <p:sp>
        <p:nvSpPr>
          <p:cNvPr id="155" name="Google Shape;155;p15"/>
          <p:cNvSpPr txBox="1"/>
          <p:nvPr>
            <p:ph idx="1" type="subTitle"/>
          </p:nvPr>
        </p:nvSpPr>
        <p:spPr>
          <a:xfrm>
            <a:off x="2569800" y="3188701"/>
            <a:ext cx="4004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Lesson Outcome</a:t>
            </a:r>
            <a:endParaRPr sz="2600"/>
          </a:p>
        </p:txBody>
      </p:sp>
      <p:sp>
        <p:nvSpPr>
          <p:cNvPr id="156" name="Google Shape;156;p15"/>
          <p:cNvSpPr txBox="1"/>
          <p:nvPr/>
        </p:nvSpPr>
        <p:spPr>
          <a:xfrm>
            <a:off x="1030925" y="710500"/>
            <a:ext cx="1392600" cy="13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  <a:endParaRPr sz="6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"/>
          <p:cNvSpPr txBox="1"/>
          <p:nvPr>
            <p:ph type="ctrTitle"/>
          </p:nvPr>
        </p:nvSpPr>
        <p:spPr>
          <a:xfrm>
            <a:off x="2569800" y="2236800"/>
            <a:ext cx="4004400" cy="95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leadership...</a:t>
            </a:r>
            <a:endParaRPr/>
          </a:p>
        </p:txBody>
      </p:sp>
      <p:sp>
        <p:nvSpPr>
          <p:cNvPr id="162" name="Google Shape;162;p16"/>
          <p:cNvSpPr txBox="1"/>
          <p:nvPr>
            <p:ph idx="1" type="subTitle"/>
          </p:nvPr>
        </p:nvSpPr>
        <p:spPr>
          <a:xfrm>
            <a:off x="2569800" y="3188701"/>
            <a:ext cx="4004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Look? Sound? Feel Like?</a:t>
            </a:r>
            <a:endParaRPr sz="2600"/>
          </a:p>
        </p:txBody>
      </p:sp>
      <p:sp>
        <p:nvSpPr>
          <p:cNvPr id="163" name="Google Shape;163;p16"/>
          <p:cNvSpPr txBox="1"/>
          <p:nvPr/>
        </p:nvSpPr>
        <p:spPr>
          <a:xfrm>
            <a:off x="1030925" y="710500"/>
            <a:ext cx="1392600" cy="13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  <a:endParaRPr sz="6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7"/>
          <p:cNvSpPr txBox="1"/>
          <p:nvPr>
            <p:ph idx="1" type="body"/>
          </p:nvPr>
        </p:nvSpPr>
        <p:spPr>
          <a:xfrm>
            <a:off x="3627850" y="2190900"/>
            <a:ext cx="2184300" cy="7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DWYSYWD</a:t>
            </a:r>
            <a:endParaRPr/>
          </a:p>
        </p:txBody>
      </p:sp>
      <p:sp>
        <p:nvSpPr>
          <p:cNvPr id="169" name="Google Shape;169;p17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 txBox="1"/>
          <p:nvPr>
            <p:ph idx="1" type="body"/>
          </p:nvPr>
        </p:nvSpPr>
        <p:spPr>
          <a:xfrm>
            <a:off x="2312725" y="1535650"/>
            <a:ext cx="5273100" cy="273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Do What You Say You Will Do</a:t>
            </a:r>
            <a:endParaRPr/>
          </a:p>
        </p:txBody>
      </p:sp>
      <p:sp>
        <p:nvSpPr>
          <p:cNvPr id="175" name="Google Shape;175;p18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"/>
          <p:cNvSpPr txBox="1"/>
          <p:nvPr>
            <p:ph idx="4294967295" type="ctrTitle"/>
          </p:nvPr>
        </p:nvSpPr>
        <p:spPr>
          <a:xfrm>
            <a:off x="2351788" y="1180487"/>
            <a:ext cx="46080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Individual Task</a:t>
            </a:r>
            <a:endParaRPr sz="4000"/>
          </a:p>
        </p:txBody>
      </p:sp>
      <p:sp>
        <p:nvSpPr>
          <p:cNvPr id="181" name="Google Shape;181;p19"/>
          <p:cNvSpPr txBox="1"/>
          <p:nvPr>
            <p:ph idx="4294967295" type="subTitle"/>
          </p:nvPr>
        </p:nvSpPr>
        <p:spPr>
          <a:xfrm>
            <a:off x="2351800" y="2265877"/>
            <a:ext cx="4608000" cy="17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Poppins"/>
                <a:ea typeface="Poppins"/>
                <a:cs typeface="Poppins"/>
                <a:sym typeface="Poppins"/>
              </a:rPr>
              <a:t>Choose 5 of the following values that are most important to you.</a:t>
            </a:r>
            <a:endParaRPr b="1"/>
          </a:p>
        </p:txBody>
      </p:sp>
      <p:sp>
        <p:nvSpPr>
          <p:cNvPr id="182" name="Google Shape;182;p19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3" name="Google Shape;183;p19"/>
          <p:cNvSpPr/>
          <p:nvPr/>
        </p:nvSpPr>
        <p:spPr>
          <a:xfrm>
            <a:off x="1804239" y="1506373"/>
            <a:ext cx="339835" cy="309115"/>
          </a:xfrm>
          <a:custGeom>
            <a:rect b="b" l="l" r="r" t="t"/>
            <a:pathLst>
              <a:path extrusionOk="0" fill="none" h="14711" w="16173">
                <a:moveTo>
                  <a:pt x="8087" y="1"/>
                </a:moveTo>
                <a:lnTo>
                  <a:pt x="8087" y="1"/>
                </a:lnTo>
                <a:lnTo>
                  <a:pt x="7672" y="1"/>
                </a:lnTo>
                <a:lnTo>
                  <a:pt x="7258" y="25"/>
                </a:lnTo>
                <a:lnTo>
                  <a:pt x="6844" y="74"/>
                </a:lnTo>
                <a:lnTo>
                  <a:pt x="6455" y="122"/>
                </a:lnTo>
                <a:lnTo>
                  <a:pt x="6065" y="195"/>
                </a:lnTo>
                <a:lnTo>
                  <a:pt x="5675" y="293"/>
                </a:lnTo>
                <a:lnTo>
                  <a:pt x="5310" y="415"/>
                </a:lnTo>
                <a:lnTo>
                  <a:pt x="4945" y="536"/>
                </a:lnTo>
                <a:lnTo>
                  <a:pt x="4579" y="658"/>
                </a:lnTo>
                <a:lnTo>
                  <a:pt x="4238" y="829"/>
                </a:lnTo>
                <a:lnTo>
                  <a:pt x="3897" y="975"/>
                </a:lnTo>
                <a:lnTo>
                  <a:pt x="3557" y="1170"/>
                </a:lnTo>
                <a:lnTo>
                  <a:pt x="3240" y="1364"/>
                </a:lnTo>
                <a:lnTo>
                  <a:pt x="2948" y="1559"/>
                </a:lnTo>
                <a:lnTo>
                  <a:pt x="2655" y="1778"/>
                </a:lnTo>
                <a:lnTo>
                  <a:pt x="2363" y="1998"/>
                </a:lnTo>
                <a:lnTo>
                  <a:pt x="2095" y="2241"/>
                </a:lnTo>
                <a:lnTo>
                  <a:pt x="1852" y="2485"/>
                </a:lnTo>
                <a:lnTo>
                  <a:pt x="1608" y="2753"/>
                </a:lnTo>
                <a:lnTo>
                  <a:pt x="1389" y="3021"/>
                </a:lnTo>
                <a:lnTo>
                  <a:pt x="1170" y="3288"/>
                </a:lnTo>
                <a:lnTo>
                  <a:pt x="975" y="3581"/>
                </a:lnTo>
                <a:lnTo>
                  <a:pt x="804" y="3873"/>
                </a:lnTo>
                <a:lnTo>
                  <a:pt x="634" y="4190"/>
                </a:lnTo>
                <a:lnTo>
                  <a:pt x="488" y="4506"/>
                </a:lnTo>
                <a:lnTo>
                  <a:pt x="366" y="4823"/>
                </a:lnTo>
                <a:lnTo>
                  <a:pt x="244" y="5139"/>
                </a:lnTo>
                <a:lnTo>
                  <a:pt x="171" y="5480"/>
                </a:lnTo>
                <a:lnTo>
                  <a:pt x="98" y="5821"/>
                </a:lnTo>
                <a:lnTo>
                  <a:pt x="49" y="6162"/>
                </a:lnTo>
                <a:lnTo>
                  <a:pt x="1" y="6503"/>
                </a:lnTo>
                <a:lnTo>
                  <a:pt x="1" y="6869"/>
                </a:lnTo>
                <a:lnTo>
                  <a:pt x="1" y="6869"/>
                </a:lnTo>
                <a:lnTo>
                  <a:pt x="1" y="7234"/>
                </a:lnTo>
                <a:lnTo>
                  <a:pt x="49" y="7624"/>
                </a:lnTo>
                <a:lnTo>
                  <a:pt x="98" y="7989"/>
                </a:lnTo>
                <a:lnTo>
                  <a:pt x="196" y="8330"/>
                </a:lnTo>
                <a:lnTo>
                  <a:pt x="293" y="8695"/>
                </a:lnTo>
                <a:lnTo>
                  <a:pt x="415" y="9036"/>
                </a:lnTo>
                <a:lnTo>
                  <a:pt x="561" y="9377"/>
                </a:lnTo>
                <a:lnTo>
                  <a:pt x="731" y="9718"/>
                </a:lnTo>
                <a:lnTo>
                  <a:pt x="902" y="10035"/>
                </a:lnTo>
                <a:lnTo>
                  <a:pt x="1097" y="10327"/>
                </a:lnTo>
                <a:lnTo>
                  <a:pt x="1340" y="10644"/>
                </a:lnTo>
                <a:lnTo>
                  <a:pt x="1559" y="10936"/>
                </a:lnTo>
                <a:lnTo>
                  <a:pt x="1827" y="11204"/>
                </a:lnTo>
                <a:lnTo>
                  <a:pt x="2095" y="11472"/>
                </a:lnTo>
                <a:lnTo>
                  <a:pt x="2387" y="11740"/>
                </a:lnTo>
                <a:lnTo>
                  <a:pt x="2680" y="11983"/>
                </a:lnTo>
                <a:lnTo>
                  <a:pt x="2680" y="11983"/>
                </a:lnTo>
                <a:lnTo>
                  <a:pt x="2485" y="12349"/>
                </a:lnTo>
                <a:lnTo>
                  <a:pt x="2266" y="12714"/>
                </a:lnTo>
                <a:lnTo>
                  <a:pt x="2022" y="13104"/>
                </a:lnTo>
                <a:lnTo>
                  <a:pt x="1706" y="13469"/>
                </a:lnTo>
                <a:lnTo>
                  <a:pt x="1365" y="13834"/>
                </a:lnTo>
                <a:lnTo>
                  <a:pt x="1170" y="14005"/>
                </a:lnTo>
                <a:lnTo>
                  <a:pt x="951" y="14151"/>
                </a:lnTo>
                <a:lnTo>
                  <a:pt x="731" y="14297"/>
                </a:lnTo>
                <a:lnTo>
                  <a:pt x="512" y="14443"/>
                </a:lnTo>
                <a:lnTo>
                  <a:pt x="269" y="14540"/>
                </a:lnTo>
                <a:lnTo>
                  <a:pt x="1" y="14662"/>
                </a:lnTo>
                <a:lnTo>
                  <a:pt x="1" y="14662"/>
                </a:lnTo>
                <a:lnTo>
                  <a:pt x="122" y="14662"/>
                </a:lnTo>
                <a:lnTo>
                  <a:pt x="488" y="14711"/>
                </a:lnTo>
                <a:lnTo>
                  <a:pt x="1024" y="14711"/>
                </a:lnTo>
                <a:lnTo>
                  <a:pt x="1365" y="14711"/>
                </a:lnTo>
                <a:lnTo>
                  <a:pt x="1706" y="14687"/>
                </a:lnTo>
                <a:lnTo>
                  <a:pt x="2095" y="14614"/>
                </a:lnTo>
                <a:lnTo>
                  <a:pt x="2485" y="14540"/>
                </a:lnTo>
                <a:lnTo>
                  <a:pt x="2899" y="14419"/>
                </a:lnTo>
                <a:lnTo>
                  <a:pt x="3313" y="14273"/>
                </a:lnTo>
                <a:lnTo>
                  <a:pt x="3751" y="14078"/>
                </a:lnTo>
                <a:lnTo>
                  <a:pt x="4165" y="13834"/>
                </a:lnTo>
                <a:lnTo>
                  <a:pt x="4579" y="13566"/>
                </a:lnTo>
                <a:lnTo>
                  <a:pt x="4969" y="13201"/>
                </a:lnTo>
                <a:lnTo>
                  <a:pt x="4969" y="13201"/>
                </a:lnTo>
                <a:lnTo>
                  <a:pt x="5334" y="13323"/>
                </a:lnTo>
                <a:lnTo>
                  <a:pt x="5700" y="13444"/>
                </a:lnTo>
                <a:lnTo>
                  <a:pt x="6089" y="13518"/>
                </a:lnTo>
                <a:lnTo>
                  <a:pt x="6479" y="13591"/>
                </a:lnTo>
                <a:lnTo>
                  <a:pt x="6869" y="13664"/>
                </a:lnTo>
                <a:lnTo>
                  <a:pt x="7258" y="13712"/>
                </a:lnTo>
                <a:lnTo>
                  <a:pt x="7672" y="13737"/>
                </a:lnTo>
                <a:lnTo>
                  <a:pt x="8087" y="13737"/>
                </a:lnTo>
                <a:lnTo>
                  <a:pt x="8087" y="13737"/>
                </a:lnTo>
                <a:lnTo>
                  <a:pt x="8501" y="13737"/>
                </a:lnTo>
                <a:lnTo>
                  <a:pt x="8915" y="13712"/>
                </a:lnTo>
                <a:lnTo>
                  <a:pt x="9329" y="13664"/>
                </a:lnTo>
                <a:lnTo>
                  <a:pt x="9718" y="13591"/>
                </a:lnTo>
                <a:lnTo>
                  <a:pt x="10108" y="13518"/>
                </a:lnTo>
                <a:lnTo>
                  <a:pt x="10498" y="13420"/>
                </a:lnTo>
                <a:lnTo>
                  <a:pt x="10863" y="13323"/>
                </a:lnTo>
                <a:lnTo>
                  <a:pt x="11228" y="13201"/>
                </a:lnTo>
                <a:lnTo>
                  <a:pt x="11594" y="13055"/>
                </a:lnTo>
                <a:lnTo>
                  <a:pt x="11935" y="12909"/>
                </a:lnTo>
                <a:lnTo>
                  <a:pt x="12276" y="12738"/>
                </a:lnTo>
                <a:lnTo>
                  <a:pt x="12617" y="12568"/>
                </a:lnTo>
                <a:lnTo>
                  <a:pt x="12933" y="12373"/>
                </a:lnTo>
                <a:lnTo>
                  <a:pt x="13225" y="12178"/>
                </a:lnTo>
                <a:lnTo>
                  <a:pt x="13518" y="11959"/>
                </a:lnTo>
                <a:lnTo>
                  <a:pt x="13810" y="11715"/>
                </a:lnTo>
                <a:lnTo>
                  <a:pt x="14078" y="11496"/>
                </a:lnTo>
                <a:lnTo>
                  <a:pt x="14321" y="11228"/>
                </a:lnTo>
                <a:lnTo>
                  <a:pt x="14565" y="10985"/>
                </a:lnTo>
                <a:lnTo>
                  <a:pt x="14784" y="10717"/>
                </a:lnTo>
                <a:lnTo>
                  <a:pt x="15003" y="10424"/>
                </a:lnTo>
                <a:lnTo>
                  <a:pt x="15198" y="10132"/>
                </a:lnTo>
                <a:lnTo>
                  <a:pt x="15369" y="9840"/>
                </a:lnTo>
                <a:lnTo>
                  <a:pt x="15539" y="9548"/>
                </a:lnTo>
                <a:lnTo>
                  <a:pt x="15685" y="9231"/>
                </a:lnTo>
                <a:lnTo>
                  <a:pt x="15807" y="8914"/>
                </a:lnTo>
                <a:lnTo>
                  <a:pt x="15929" y="8574"/>
                </a:lnTo>
                <a:lnTo>
                  <a:pt x="16002" y="8257"/>
                </a:lnTo>
                <a:lnTo>
                  <a:pt x="16075" y="7916"/>
                </a:lnTo>
                <a:lnTo>
                  <a:pt x="16124" y="7575"/>
                </a:lnTo>
                <a:lnTo>
                  <a:pt x="16172" y="7210"/>
                </a:lnTo>
                <a:lnTo>
                  <a:pt x="16172" y="6869"/>
                </a:lnTo>
                <a:lnTo>
                  <a:pt x="16172" y="6869"/>
                </a:lnTo>
                <a:lnTo>
                  <a:pt x="16172" y="6503"/>
                </a:lnTo>
                <a:lnTo>
                  <a:pt x="16124" y="6162"/>
                </a:lnTo>
                <a:lnTo>
                  <a:pt x="16075" y="5821"/>
                </a:lnTo>
                <a:lnTo>
                  <a:pt x="16002" y="5480"/>
                </a:lnTo>
                <a:lnTo>
                  <a:pt x="15929" y="5139"/>
                </a:lnTo>
                <a:lnTo>
                  <a:pt x="15807" y="4823"/>
                </a:lnTo>
                <a:lnTo>
                  <a:pt x="15685" y="4506"/>
                </a:lnTo>
                <a:lnTo>
                  <a:pt x="15539" y="4190"/>
                </a:lnTo>
                <a:lnTo>
                  <a:pt x="15369" y="3873"/>
                </a:lnTo>
                <a:lnTo>
                  <a:pt x="15198" y="3581"/>
                </a:lnTo>
                <a:lnTo>
                  <a:pt x="15003" y="3288"/>
                </a:lnTo>
                <a:lnTo>
                  <a:pt x="14784" y="3021"/>
                </a:lnTo>
                <a:lnTo>
                  <a:pt x="14565" y="2753"/>
                </a:lnTo>
                <a:lnTo>
                  <a:pt x="14321" y="2485"/>
                </a:lnTo>
                <a:lnTo>
                  <a:pt x="14078" y="2241"/>
                </a:lnTo>
                <a:lnTo>
                  <a:pt x="13810" y="1998"/>
                </a:lnTo>
                <a:lnTo>
                  <a:pt x="13518" y="1778"/>
                </a:lnTo>
                <a:lnTo>
                  <a:pt x="13225" y="1559"/>
                </a:lnTo>
                <a:lnTo>
                  <a:pt x="12933" y="1364"/>
                </a:lnTo>
                <a:lnTo>
                  <a:pt x="12617" y="1170"/>
                </a:lnTo>
                <a:lnTo>
                  <a:pt x="12276" y="975"/>
                </a:lnTo>
                <a:lnTo>
                  <a:pt x="11935" y="829"/>
                </a:lnTo>
                <a:lnTo>
                  <a:pt x="11594" y="658"/>
                </a:lnTo>
                <a:lnTo>
                  <a:pt x="11228" y="536"/>
                </a:lnTo>
                <a:lnTo>
                  <a:pt x="10863" y="415"/>
                </a:lnTo>
                <a:lnTo>
                  <a:pt x="10498" y="293"/>
                </a:lnTo>
                <a:lnTo>
                  <a:pt x="10108" y="195"/>
                </a:lnTo>
                <a:lnTo>
                  <a:pt x="9718" y="122"/>
                </a:lnTo>
                <a:lnTo>
                  <a:pt x="9329" y="74"/>
                </a:lnTo>
                <a:lnTo>
                  <a:pt x="8915" y="25"/>
                </a:lnTo>
                <a:lnTo>
                  <a:pt x="8501" y="1"/>
                </a:lnTo>
                <a:lnTo>
                  <a:pt x="8087" y="1"/>
                </a:lnTo>
                <a:lnTo>
                  <a:pt x="8087" y="1"/>
                </a:lnTo>
                <a:close/>
              </a:path>
            </a:pathLst>
          </a:custGeom>
          <a:noFill/>
          <a:ln cap="rnd" cmpd="sng" w="12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0"/>
          <p:cNvSpPr txBox="1"/>
          <p:nvPr>
            <p:ph idx="4294967295" type="ctrTitle"/>
          </p:nvPr>
        </p:nvSpPr>
        <p:spPr>
          <a:xfrm>
            <a:off x="2092625" y="3492325"/>
            <a:ext cx="4958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Personal Values</a:t>
            </a:r>
            <a:endParaRPr sz="3500"/>
          </a:p>
        </p:txBody>
      </p:sp>
      <p:sp>
        <p:nvSpPr>
          <p:cNvPr id="189" name="Google Shape;189;p20"/>
          <p:cNvSpPr txBox="1"/>
          <p:nvPr>
            <p:ph idx="4294967295" type="subTitle"/>
          </p:nvPr>
        </p:nvSpPr>
        <p:spPr>
          <a:xfrm>
            <a:off x="2092625" y="4548877"/>
            <a:ext cx="49587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Which 5 are most important to you?</a:t>
            </a:r>
            <a:endParaRPr sz="1400"/>
          </a:p>
        </p:txBody>
      </p:sp>
      <p:sp>
        <p:nvSpPr>
          <p:cNvPr id="190" name="Google Shape;190;p20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1" name="Google Shape;19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088" y="520900"/>
            <a:ext cx="8443834" cy="318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1"/>
          <p:cNvSpPr txBox="1"/>
          <p:nvPr>
            <p:ph idx="4294967295" type="ctrTitle"/>
          </p:nvPr>
        </p:nvSpPr>
        <p:spPr>
          <a:xfrm>
            <a:off x="2351788" y="1180487"/>
            <a:ext cx="46080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Group </a:t>
            </a:r>
            <a:r>
              <a:rPr lang="en" sz="4000"/>
              <a:t>Task</a:t>
            </a:r>
            <a:endParaRPr sz="4000"/>
          </a:p>
        </p:txBody>
      </p:sp>
      <p:sp>
        <p:nvSpPr>
          <p:cNvPr id="197" name="Google Shape;197;p21"/>
          <p:cNvSpPr txBox="1"/>
          <p:nvPr>
            <p:ph idx="4294967295" type="subTitle"/>
          </p:nvPr>
        </p:nvSpPr>
        <p:spPr>
          <a:xfrm>
            <a:off x="2351800" y="2265877"/>
            <a:ext cx="4608000" cy="17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Poppins"/>
                <a:ea typeface="Poppins"/>
                <a:cs typeface="Poppins"/>
                <a:sym typeface="Poppins"/>
              </a:rPr>
              <a:t>On Managebac open your collaborative google doc.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Poppins"/>
                <a:ea typeface="Poppins"/>
                <a:cs typeface="Poppins"/>
                <a:sym typeface="Poppins"/>
              </a:rPr>
              <a:t>List your 5 values in the first table.</a:t>
            </a:r>
            <a:br>
              <a:rPr b="1" lang="en">
                <a:latin typeface="Poppins"/>
                <a:ea typeface="Poppins"/>
                <a:cs typeface="Poppins"/>
                <a:sym typeface="Poppins"/>
              </a:rPr>
            </a:br>
            <a:endParaRPr b="1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Poppins"/>
                <a:ea typeface="Poppins"/>
                <a:cs typeface="Poppins"/>
                <a:sym typeface="Poppins"/>
              </a:rPr>
              <a:t>1. </a:t>
            </a:r>
            <a:r>
              <a:rPr b="1" lang="en">
                <a:latin typeface="Poppins"/>
                <a:ea typeface="Poppins"/>
                <a:cs typeface="Poppins"/>
                <a:sym typeface="Poppins"/>
              </a:rPr>
              <a:t>As a group, choose 5 that you think are most important to be successful when collaborating.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Poppins"/>
                <a:ea typeface="Poppins"/>
                <a:cs typeface="Poppins"/>
                <a:sym typeface="Poppins"/>
              </a:rPr>
              <a:t>2. Answer the questions.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8" name="Google Shape;198;p21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9" name="Google Shape;199;p21"/>
          <p:cNvSpPr/>
          <p:nvPr/>
        </p:nvSpPr>
        <p:spPr>
          <a:xfrm>
            <a:off x="1804239" y="1506373"/>
            <a:ext cx="339835" cy="309115"/>
          </a:xfrm>
          <a:custGeom>
            <a:rect b="b" l="l" r="r" t="t"/>
            <a:pathLst>
              <a:path extrusionOk="0" fill="none" h="14711" w="16173">
                <a:moveTo>
                  <a:pt x="8087" y="1"/>
                </a:moveTo>
                <a:lnTo>
                  <a:pt x="8087" y="1"/>
                </a:lnTo>
                <a:lnTo>
                  <a:pt x="7672" y="1"/>
                </a:lnTo>
                <a:lnTo>
                  <a:pt x="7258" y="25"/>
                </a:lnTo>
                <a:lnTo>
                  <a:pt x="6844" y="74"/>
                </a:lnTo>
                <a:lnTo>
                  <a:pt x="6455" y="122"/>
                </a:lnTo>
                <a:lnTo>
                  <a:pt x="6065" y="195"/>
                </a:lnTo>
                <a:lnTo>
                  <a:pt x="5675" y="293"/>
                </a:lnTo>
                <a:lnTo>
                  <a:pt x="5310" y="415"/>
                </a:lnTo>
                <a:lnTo>
                  <a:pt x="4945" y="536"/>
                </a:lnTo>
                <a:lnTo>
                  <a:pt x="4579" y="658"/>
                </a:lnTo>
                <a:lnTo>
                  <a:pt x="4238" y="829"/>
                </a:lnTo>
                <a:lnTo>
                  <a:pt x="3897" y="975"/>
                </a:lnTo>
                <a:lnTo>
                  <a:pt x="3557" y="1170"/>
                </a:lnTo>
                <a:lnTo>
                  <a:pt x="3240" y="1364"/>
                </a:lnTo>
                <a:lnTo>
                  <a:pt x="2948" y="1559"/>
                </a:lnTo>
                <a:lnTo>
                  <a:pt x="2655" y="1778"/>
                </a:lnTo>
                <a:lnTo>
                  <a:pt x="2363" y="1998"/>
                </a:lnTo>
                <a:lnTo>
                  <a:pt x="2095" y="2241"/>
                </a:lnTo>
                <a:lnTo>
                  <a:pt x="1852" y="2485"/>
                </a:lnTo>
                <a:lnTo>
                  <a:pt x="1608" y="2753"/>
                </a:lnTo>
                <a:lnTo>
                  <a:pt x="1389" y="3021"/>
                </a:lnTo>
                <a:lnTo>
                  <a:pt x="1170" y="3288"/>
                </a:lnTo>
                <a:lnTo>
                  <a:pt x="975" y="3581"/>
                </a:lnTo>
                <a:lnTo>
                  <a:pt x="804" y="3873"/>
                </a:lnTo>
                <a:lnTo>
                  <a:pt x="634" y="4190"/>
                </a:lnTo>
                <a:lnTo>
                  <a:pt x="488" y="4506"/>
                </a:lnTo>
                <a:lnTo>
                  <a:pt x="366" y="4823"/>
                </a:lnTo>
                <a:lnTo>
                  <a:pt x="244" y="5139"/>
                </a:lnTo>
                <a:lnTo>
                  <a:pt x="171" y="5480"/>
                </a:lnTo>
                <a:lnTo>
                  <a:pt x="98" y="5821"/>
                </a:lnTo>
                <a:lnTo>
                  <a:pt x="49" y="6162"/>
                </a:lnTo>
                <a:lnTo>
                  <a:pt x="1" y="6503"/>
                </a:lnTo>
                <a:lnTo>
                  <a:pt x="1" y="6869"/>
                </a:lnTo>
                <a:lnTo>
                  <a:pt x="1" y="6869"/>
                </a:lnTo>
                <a:lnTo>
                  <a:pt x="1" y="7234"/>
                </a:lnTo>
                <a:lnTo>
                  <a:pt x="49" y="7624"/>
                </a:lnTo>
                <a:lnTo>
                  <a:pt x="98" y="7989"/>
                </a:lnTo>
                <a:lnTo>
                  <a:pt x="196" y="8330"/>
                </a:lnTo>
                <a:lnTo>
                  <a:pt x="293" y="8695"/>
                </a:lnTo>
                <a:lnTo>
                  <a:pt x="415" y="9036"/>
                </a:lnTo>
                <a:lnTo>
                  <a:pt x="561" y="9377"/>
                </a:lnTo>
                <a:lnTo>
                  <a:pt x="731" y="9718"/>
                </a:lnTo>
                <a:lnTo>
                  <a:pt x="902" y="10035"/>
                </a:lnTo>
                <a:lnTo>
                  <a:pt x="1097" y="10327"/>
                </a:lnTo>
                <a:lnTo>
                  <a:pt x="1340" y="10644"/>
                </a:lnTo>
                <a:lnTo>
                  <a:pt x="1559" y="10936"/>
                </a:lnTo>
                <a:lnTo>
                  <a:pt x="1827" y="11204"/>
                </a:lnTo>
                <a:lnTo>
                  <a:pt x="2095" y="11472"/>
                </a:lnTo>
                <a:lnTo>
                  <a:pt x="2387" y="11740"/>
                </a:lnTo>
                <a:lnTo>
                  <a:pt x="2680" y="11983"/>
                </a:lnTo>
                <a:lnTo>
                  <a:pt x="2680" y="11983"/>
                </a:lnTo>
                <a:lnTo>
                  <a:pt x="2485" y="12349"/>
                </a:lnTo>
                <a:lnTo>
                  <a:pt x="2266" y="12714"/>
                </a:lnTo>
                <a:lnTo>
                  <a:pt x="2022" y="13104"/>
                </a:lnTo>
                <a:lnTo>
                  <a:pt x="1706" y="13469"/>
                </a:lnTo>
                <a:lnTo>
                  <a:pt x="1365" y="13834"/>
                </a:lnTo>
                <a:lnTo>
                  <a:pt x="1170" y="14005"/>
                </a:lnTo>
                <a:lnTo>
                  <a:pt x="951" y="14151"/>
                </a:lnTo>
                <a:lnTo>
                  <a:pt x="731" y="14297"/>
                </a:lnTo>
                <a:lnTo>
                  <a:pt x="512" y="14443"/>
                </a:lnTo>
                <a:lnTo>
                  <a:pt x="269" y="14540"/>
                </a:lnTo>
                <a:lnTo>
                  <a:pt x="1" y="14662"/>
                </a:lnTo>
                <a:lnTo>
                  <a:pt x="1" y="14662"/>
                </a:lnTo>
                <a:lnTo>
                  <a:pt x="122" y="14662"/>
                </a:lnTo>
                <a:lnTo>
                  <a:pt x="488" y="14711"/>
                </a:lnTo>
                <a:lnTo>
                  <a:pt x="1024" y="14711"/>
                </a:lnTo>
                <a:lnTo>
                  <a:pt x="1365" y="14711"/>
                </a:lnTo>
                <a:lnTo>
                  <a:pt x="1706" y="14687"/>
                </a:lnTo>
                <a:lnTo>
                  <a:pt x="2095" y="14614"/>
                </a:lnTo>
                <a:lnTo>
                  <a:pt x="2485" y="14540"/>
                </a:lnTo>
                <a:lnTo>
                  <a:pt x="2899" y="14419"/>
                </a:lnTo>
                <a:lnTo>
                  <a:pt x="3313" y="14273"/>
                </a:lnTo>
                <a:lnTo>
                  <a:pt x="3751" y="14078"/>
                </a:lnTo>
                <a:lnTo>
                  <a:pt x="4165" y="13834"/>
                </a:lnTo>
                <a:lnTo>
                  <a:pt x="4579" y="13566"/>
                </a:lnTo>
                <a:lnTo>
                  <a:pt x="4969" y="13201"/>
                </a:lnTo>
                <a:lnTo>
                  <a:pt x="4969" y="13201"/>
                </a:lnTo>
                <a:lnTo>
                  <a:pt x="5334" y="13323"/>
                </a:lnTo>
                <a:lnTo>
                  <a:pt x="5700" y="13444"/>
                </a:lnTo>
                <a:lnTo>
                  <a:pt x="6089" y="13518"/>
                </a:lnTo>
                <a:lnTo>
                  <a:pt x="6479" y="13591"/>
                </a:lnTo>
                <a:lnTo>
                  <a:pt x="6869" y="13664"/>
                </a:lnTo>
                <a:lnTo>
                  <a:pt x="7258" y="13712"/>
                </a:lnTo>
                <a:lnTo>
                  <a:pt x="7672" y="13737"/>
                </a:lnTo>
                <a:lnTo>
                  <a:pt x="8087" y="13737"/>
                </a:lnTo>
                <a:lnTo>
                  <a:pt x="8087" y="13737"/>
                </a:lnTo>
                <a:lnTo>
                  <a:pt x="8501" y="13737"/>
                </a:lnTo>
                <a:lnTo>
                  <a:pt x="8915" y="13712"/>
                </a:lnTo>
                <a:lnTo>
                  <a:pt x="9329" y="13664"/>
                </a:lnTo>
                <a:lnTo>
                  <a:pt x="9718" y="13591"/>
                </a:lnTo>
                <a:lnTo>
                  <a:pt x="10108" y="13518"/>
                </a:lnTo>
                <a:lnTo>
                  <a:pt x="10498" y="13420"/>
                </a:lnTo>
                <a:lnTo>
                  <a:pt x="10863" y="13323"/>
                </a:lnTo>
                <a:lnTo>
                  <a:pt x="11228" y="13201"/>
                </a:lnTo>
                <a:lnTo>
                  <a:pt x="11594" y="13055"/>
                </a:lnTo>
                <a:lnTo>
                  <a:pt x="11935" y="12909"/>
                </a:lnTo>
                <a:lnTo>
                  <a:pt x="12276" y="12738"/>
                </a:lnTo>
                <a:lnTo>
                  <a:pt x="12617" y="12568"/>
                </a:lnTo>
                <a:lnTo>
                  <a:pt x="12933" y="12373"/>
                </a:lnTo>
                <a:lnTo>
                  <a:pt x="13225" y="12178"/>
                </a:lnTo>
                <a:lnTo>
                  <a:pt x="13518" y="11959"/>
                </a:lnTo>
                <a:lnTo>
                  <a:pt x="13810" y="11715"/>
                </a:lnTo>
                <a:lnTo>
                  <a:pt x="14078" y="11496"/>
                </a:lnTo>
                <a:lnTo>
                  <a:pt x="14321" y="11228"/>
                </a:lnTo>
                <a:lnTo>
                  <a:pt x="14565" y="10985"/>
                </a:lnTo>
                <a:lnTo>
                  <a:pt x="14784" y="10717"/>
                </a:lnTo>
                <a:lnTo>
                  <a:pt x="15003" y="10424"/>
                </a:lnTo>
                <a:lnTo>
                  <a:pt x="15198" y="10132"/>
                </a:lnTo>
                <a:lnTo>
                  <a:pt x="15369" y="9840"/>
                </a:lnTo>
                <a:lnTo>
                  <a:pt x="15539" y="9548"/>
                </a:lnTo>
                <a:lnTo>
                  <a:pt x="15685" y="9231"/>
                </a:lnTo>
                <a:lnTo>
                  <a:pt x="15807" y="8914"/>
                </a:lnTo>
                <a:lnTo>
                  <a:pt x="15929" y="8574"/>
                </a:lnTo>
                <a:lnTo>
                  <a:pt x="16002" y="8257"/>
                </a:lnTo>
                <a:lnTo>
                  <a:pt x="16075" y="7916"/>
                </a:lnTo>
                <a:lnTo>
                  <a:pt x="16124" y="7575"/>
                </a:lnTo>
                <a:lnTo>
                  <a:pt x="16172" y="7210"/>
                </a:lnTo>
                <a:lnTo>
                  <a:pt x="16172" y="6869"/>
                </a:lnTo>
                <a:lnTo>
                  <a:pt x="16172" y="6869"/>
                </a:lnTo>
                <a:lnTo>
                  <a:pt x="16172" y="6503"/>
                </a:lnTo>
                <a:lnTo>
                  <a:pt x="16124" y="6162"/>
                </a:lnTo>
                <a:lnTo>
                  <a:pt x="16075" y="5821"/>
                </a:lnTo>
                <a:lnTo>
                  <a:pt x="16002" y="5480"/>
                </a:lnTo>
                <a:lnTo>
                  <a:pt x="15929" y="5139"/>
                </a:lnTo>
                <a:lnTo>
                  <a:pt x="15807" y="4823"/>
                </a:lnTo>
                <a:lnTo>
                  <a:pt x="15685" y="4506"/>
                </a:lnTo>
                <a:lnTo>
                  <a:pt x="15539" y="4190"/>
                </a:lnTo>
                <a:lnTo>
                  <a:pt x="15369" y="3873"/>
                </a:lnTo>
                <a:lnTo>
                  <a:pt x="15198" y="3581"/>
                </a:lnTo>
                <a:lnTo>
                  <a:pt x="15003" y="3288"/>
                </a:lnTo>
                <a:lnTo>
                  <a:pt x="14784" y="3021"/>
                </a:lnTo>
                <a:lnTo>
                  <a:pt x="14565" y="2753"/>
                </a:lnTo>
                <a:lnTo>
                  <a:pt x="14321" y="2485"/>
                </a:lnTo>
                <a:lnTo>
                  <a:pt x="14078" y="2241"/>
                </a:lnTo>
                <a:lnTo>
                  <a:pt x="13810" y="1998"/>
                </a:lnTo>
                <a:lnTo>
                  <a:pt x="13518" y="1778"/>
                </a:lnTo>
                <a:lnTo>
                  <a:pt x="13225" y="1559"/>
                </a:lnTo>
                <a:lnTo>
                  <a:pt x="12933" y="1364"/>
                </a:lnTo>
                <a:lnTo>
                  <a:pt x="12617" y="1170"/>
                </a:lnTo>
                <a:lnTo>
                  <a:pt x="12276" y="975"/>
                </a:lnTo>
                <a:lnTo>
                  <a:pt x="11935" y="829"/>
                </a:lnTo>
                <a:lnTo>
                  <a:pt x="11594" y="658"/>
                </a:lnTo>
                <a:lnTo>
                  <a:pt x="11228" y="536"/>
                </a:lnTo>
                <a:lnTo>
                  <a:pt x="10863" y="415"/>
                </a:lnTo>
                <a:lnTo>
                  <a:pt x="10498" y="293"/>
                </a:lnTo>
                <a:lnTo>
                  <a:pt x="10108" y="195"/>
                </a:lnTo>
                <a:lnTo>
                  <a:pt x="9718" y="122"/>
                </a:lnTo>
                <a:lnTo>
                  <a:pt x="9329" y="74"/>
                </a:lnTo>
                <a:lnTo>
                  <a:pt x="8915" y="25"/>
                </a:lnTo>
                <a:lnTo>
                  <a:pt x="8501" y="1"/>
                </a:lnTo>
                <a:lnTo>
                  <a:pt x="8087" y="1"/>
                </a:lnTo>
                <a:lnTo>
                  <a:pt x="8087" y="1"/>
                </a:lnTo>
                <a:close/>
              </a:path>
            </a:pathLst>
          </a:custGeom>
          <a:noFill/>
          <a:ln cap="rnd" cmpd="sng" w="12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150" y="1054450"/>
            <a:ext cx="3034500" cy="30345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205" name="Google Shape;205;p22"/>
          <p:cNvGrpSpPr/>
          <p:nvPr/>
        </p:nvGrpSpPr>
        <p:grpSpPr>
          <a:xfrm>
            <a:off x="5853100" y="3068600"/>
            <a:ext cx="1539600" cy="1539600"/>
            <a:chOff x="6680825" y="2549350"/>
            <a:chExt cx="1539600" cy="1539600"/>
          </a:xfrm>
        </p:grpSpPr>
        <p:sp>
          <p:nvSpPr>
            <p:cNvPr id="206" name="Google Shape;206;p22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000000">
                <a:alpha val="188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22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22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fmla="val 675" name="adj"/>
              </a:avLst>
            </a:prstGeom>
            <a:solidFill>
              <a:srgbClr val="000000">
                <a:alpha val="653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9" name="Google Shape;209;p22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Extension: </a:t>
            </a:r>
            <a:endParaRPr/>
          </a:p>
        </p:txBody>
      </p:sp>
      <p:sp>
        <p:nvSpPr>
          <p:cNvPr id="210" name="Google Shape;210;p22"/>
          <p:cNvSpPr txBox="1"/>
          <p:nvPr>
            <p:ph idx="1" type="body"/>
          </p:nvPr>
        </p:nvSpPr>
        <p:spPr>
          <a:xfrm>
            <a:off x="1069625" y="1958050"/>
            <a:ext cx="46080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Why is it important to narrow it down to a few values?</a:t>
            </a:r>
            <a:endParaRPr/>
          </a:p>
        </p:txBody>
      </p:sp>
      <p:sp>
        <p:nvSpPr>
          <p:cNvPr id="211" name="Google Shape;211;p22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12" name="Google Shape;212;p22"/>
          <p:cNvGrpSpPr/>
          <p:nvPr/>
        </p:nvGrpSpPr>
        <p:grpSpPr>
          <a:xfrm>
            <a:off x="6438110" y="3653462"/>
            <a:ext cx="369505" cy="369505"/>
            <a:chOff x="2594050" y="1631825"/>
            <a:chExt cx="439625" cy="439625"/>
          </a:xfrm>
        </p:grpSpPr>
        <p:sp>
          <p:nvSpPr>
            <p:cNvPr id="213" name="Google Shape;213;p22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2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2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2"/>
            <p:cNvSpPr/>
            <p:nvPr/>
          </p:nvSpPr>
          <p:spPr>
            <a:xfrm>
              <a:off x="2801675" y="1740825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ymbelin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EFEFEF"/>
      </a:lt2>
      <a:accent1>
        <a:srgbClr val="485364"/>
      </a:accent1>
      <a:accent2>
        <a:srgbClr val="63728A"/>
      </a:accent2>
      <a:accent3>
        <a:srgbClr val="8B9AB3"/>
      </a:accent3>
      <a:accent4>
        <a:srgbClr val="9E8473"/>
      </a:accent4>
      <a:accent5>
        <a:srgbClr val="CAAE9C"/>
      </a:accent5>
      <a:accent6>
        <a:srgbClr val="DFCEC3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