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embeddedFontLst>
    <p:embeddedFont>
      <p:font typeface="Barlow SemiBold"/>
      <p:regular r:id="rId21"/>
      <p:bold r:id="rId22"/>
      <p:italic r:id="rId23"/>
      <p:boldItalic r:id="rId24"/>
    </p:embeddedFont>
    <p:embeddedFont>
      <p:font typeface="Barlow Light"/>
      <p:regular r:id="rId25"/>
      <p:bold r:id="rId26"/>
      <p:italic r:id="rId27"/>
      <p:boldItalic r:id="rId28"/>
    </p:embeddedFont>
    <p:embeddedFont>
      <p:font typeface="Barlow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BarlowSemiBold-bold.fntdata"/><Relationship Id="rId21" Type="http://schemas.openxmlformats.org/officeDocument/2006/relationships/font" Target="fonts/BarlowSemiBold-regular.fntdata"/><Relationship Id="rId24" Type="http://schemas.openxmlformats.org/officeDocument/2006/relationships/font" Target="fonts/BarlowSemiBold-boldItalic.fntdata"/><Relationship Id="rId23" Type="http://schemas.openxmlformats.org/officeDocument/2006/relationships/font" Target="fonts/BarlowSemiBold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BarlowLight-bold.fntdata"/><Relationship Id="rId25" Type="http://schemas.openxmlformats.org/officeDocument/2006/relationships/font" Target="fonts/BarlowLight-regular.fntdata"/><Relationship Id="rId28" Type="http://schemas.openxmlformats.org/officeDocument/2006/relationships/font" Target="fonts/BarlowLight-boldItalic.fntdata"/><Relationship Id="rId27" Type="http://schemas.openxmlformats.org/officeDocument/2006/relationships/font" Target="fonts/BarlowLight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Barlow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Barlow-italic.fntdata"/><Relationship Id="rId30" Type="http://schemas.openxmlformats.org/officeDocument/2006/relationships/font" Target="fonts/Barlow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32" Type="http://schemas.openxmlformats.org/officeDocument/2006/relationships/font" Target="fonts/Barlow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4" name="Google Shape;514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4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geef75ec83b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6" name="Google Shape;586;geef75ec83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2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geef75ec83b_0_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4" name="Google Shape;594;geef75ec83b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9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g35ed75ccf_0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1" name="Google Shape;601;g35ed75ccf_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Google Shape;612;g35f391192_0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3" name="Google Shape;613;g35f391192_0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0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gedee86cc06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2" name="Google Shape;622;gedee86cc0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g35f391192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3" name="Google Shape;633;g35f391192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9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geef75ec83b_0_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1" name="Google Shape;641;geef75ec83b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gebbd88fad3_0_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0" name="Google Shape;520;gebbd88fad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4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6" name="Google Shape;526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g35f391192_0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2" name="Google Shape;532;g35f391192_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3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gebbd88fad3_0_1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5" name="Google Shape;545;gebbd88fad3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8" name="Google Shape;5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3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gebbd88fad3_0_2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5" name="Google Shape;565;gebbd88fad3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0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g35f391192_0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2" name="Google Shape;572;g35f391192_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6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Google Shape;577;g35f391192_0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8" name="Google Shape;578;g35f391192_0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-225" y="0"/>
            <a:ext cx="9144224" cy="5143512"/>
            <a:chOff x="-225" y="0"/>
            <a:chExt cx="9144224" cy="5143512"/>
          </a:xfrm>
        </p:grpSpPr>
        <p:sp>
          <p:nvSpPr>
            <p:cNvPr id="11" name="Google Shape;11;p2"/>
            <p:cNvSpPr/>
            <p:nvPr/>
          </p:nvSpPr>
          <p:spPr>
            <a:xfrm>
              <a:off x="0" y="0"/>
              <a:ext cx="6100200" cy="514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-175" y="1541675"/>
              <a:ext cx="6870000" cy="2060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3" name="Google Shape;13;p2"/>
            <p:cNvGrpSpPr/>
            <p:nvPr/>
          </p:nvGrpSpPr>
          <p:grpSpPr>
            <a:xfrm>
              <a:off x="8477595" y="4477088"/>
              <a:ext cx="666403" cy="666424"/>
              <a:chOff x="7996345" y="980275"/>
              <a:chExt cx="666403" cy="666424"/>
            </a:xfrm>
          </p:grpSpPr>
          <p:sp>
            <p:nvSpPr>
              <p:cNvPr id="14" name="Google Shape;14;p2"/>
              <p:cNvSpPr/>
              <p:nvPr/>
            </p:nvSpPr>
            <p:spPr>
              <a:xfrm>
                <a:off x="7996345" y="980275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8198672" y="980275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8400998" y="980275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996345" y="1182617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8198672" y="1182617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8400998" y="1182617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7996345" y="1384958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198672" y="1384958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400998" y="1384958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7996345" y="1587299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8198672" y="1587299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400998" y="1587299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603324" y="980275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603324" y="1182617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603324" y="1384958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8603349" y="1587299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0" name="Google Shape;30;p2"/>
            <p:cNvGrpSpPr/>
            <p:nvPr/>
          </p:nvGrpSpPr>
          <p:grpSpPr>
            <a:xfrm>
              <a:off x="7042555" y="1541664"/>
              <a:ext cx="730045" cy="2060087"/>
              <a:chOff x="7022220" y="1541675"/>
              <a:chExt cx="666403" cy="1880499"/>
            </a:xfrm>
          </p:grpSpPr>
          <p:sp>
            <p:nvSpPr>
              <p:cNvPr id="31" name="Google Shape;31;p2"/>
              <p:cNvSpPr/>
              <p:nvPr/>
            </p:nvSpPr>
            <p:spPr>
              <a:xfrm>
                <a:off x="7022220" y="1541675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7224547" y="1541675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7426873" y="1541675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7022220" y="1744017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7224547" y="1744017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7426873" y="1744017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>
                <a:off x="7022220" y="1946358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7224547" y="1946358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>
                <a:off x="7426873" y="1946358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>
                <a:off x="7022220" y="2148699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7224547" y="2148699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7426873" y="2148699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7629199" y="1541675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7629199" y="1744017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7629199" y="1946358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7629224" y="2148699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7022220" y="235105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7224547" y="235105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7426873" y="235105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7022220" y="255339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7224547" y="255339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7426873" y="255339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>
                <a:off x="7022220" y="27557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7224547" y="27557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7426873" y="27557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7022220" y="29580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7224547" y="29580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7426873" y="29580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7629199" y="235105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7629199" y="255339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>
                <a:off x="7629199" y="27557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7629224" y="29580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7022220" y="31604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7224547" y="31604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7426873" y="31604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7022220" y="33627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7224547" y="33627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7426873" y="33627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7629199" y="31604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7629224" y="33627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2"/>
            <p:cNvGrpSpPr/>
            <p:nvPr/>
          </p:nvGrpSpPr>
          <p:grpSpPr>
            <a:xfrm>
              <a:off x="-225" y="2008293"/>
              <a:ext cx="301775" cy="1126923"/>
              <a:chOff x="-225" y="1987280"/>
              <a:chExt cx="318900" cy="1190873"/>
            </a:xfrm>
          </p:grpSpPr>
          <p:sp>
            <p:nvSpPr>
              <p:cNvPr id="72" name="Google Shape;72;p2"/>
              <p:cNvSpPr/>
              <p:nvPr/>
            </p:nvSpPr>
            <p:spPr>
              <a:xfrm>
                <a:off x="-175" y="1987280"/>
                <a:ext cx="318794" cy="116648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-175" y="2255817"/>
                <a:ext cx="318794" cy="116648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-175" y="2524353"/>
                <a:ext cx="318794" cy="116648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2"/>
              <p:cNvSpPr/>
              <p:nvPr/>
            </p:nvSpPr>
            <p:spPr>
              <a:xfrm>
                <a:off x="-225" y="2792878"/>
                <a:ext cx="318900" cy="1167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-225" y="3061453"/>
                <a:ext cx="318900" cy="1167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7" name="Google Shape;77;p2"/>
            <p:cNvGrpSpPr/>
            <p:nvPr/>
          </p:nvGrpSpPr>
          <p:grpSpPr>
            <a:xfrm>
              <a:off x="8842175" y="668859"/>
              <a:ext cx="301822" cy="872807"/>
              <a:chOff x="-225" y="2255817"/>
              <a:chExt cx="318950" cy="922336"/>
            </a:xfrm>
          </p:grpSpPr>
          <p:sp>
            <p:nvSpPr>
              <p:cNvPr id="78" name="Google Shape;78;p2"/>
              <p:cNvSpPr/>
              <p:nvPr/>
            </p:nvSpPr>
            <p:spPr>
              <a:xfrm>
                <a:off x="-175" y="2255817"/>
                <a:ext cx="318900" cy="1167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2"/>
              <p:cNvSpPr/>
              <p:nvPr/>
            </p:nvSpPr>
            <p:spPr>
              <a:xfrm>
                <a:off x="-175" y="2524353"/>
                <a:ext cx="318900" cy="1167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2"/>
              <p:cNvSpPr/>
              <p:nvPr/>
            </p:nvSpPr>
            <p:spPr>
              <a:xfrm>
                <a:off x="-225" y="2792878"/>
                <a:ext cx="318900" cy="1167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2"/>
              <p:cNvSpPr/>
              <p:nvPr/>
            </p:nvSpPr>
            <p:spPr>
              <a:xfrm>
                <a:off x="-225" y="3061453"/>
                <a:ext cx="318900" cy="1167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2" name="Google Shape;82;p2"/>
            <p:cNvGrpSpPr/>
            <p:nvPr/>
          </p:nvGrpSpPr>
          <p:grpSpPr>
            <a:xfrm>
              <a:off x="5798375" y="4270684"/>
              <a:ext cx="301822" cy="872807"/>
              <a:chOff x="1611209" y="2255817"/>
              <a:chExt cx="318950" cy="922336"/>
            </a:xfrm>
          </p:grpSpPr>
          <p:sp>
            <p:nvSpPr>
              <p:cNvPr id="83" name="Google Shape;83;p2"/>
              <p:cNvSpPr/>
              <p:nvPr/>
            </p:nvSpPr>
            <p:spPr>
              <a:xfrm>
                <a:off x="1611259" y="2255817"/>
                <a:ext cx="318900" cy="116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1611259" y="2524353"/>
                <a:ext cx="318900" cy="116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1611209" y="2792878"/>
                <a:ext cx="318900" cy="116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1611209" y="3061453"/>
                <a:ext cx="318900" cy="116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7" name="Google Shape;87;p2"/>
            <p:cNvGrpSpPr/>
            <p:nvPr/>
          </p:nvGrpSpPr>
          <p:grpSpPr>
            <a:xfrm>
              <a:off x="685795" y="0"/>
              <a:ext cx="666403" cy="666424"/>
              <a:chOff x="7996345" y="980275"/>
              <a:chExt cx="666403" cy="666424"/>
            </a:xfrm>
          </p:grpSpPr>
          <p:sp>
            <p:nvSpPr>
              <p:cNvPr id="88" name="Google Shape;88;p2"/>
              <p:cNvSpPr/>
              <p:nvPr/>
            </p:nvSpPr>
            <p:spPr>
              <a:xfrm>
                <a:off x="7996345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8198672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" name="Google Shape;90;p2"/>
              <p:cNvSpPr/>
              <p:nvPr/>
            </p:nvSpPr>
            <p:spPr>
              <a:xfrm>
                <a:off x="8400998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>
                <a:off x="7996345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>
                <a:off x="8198672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8400998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7996345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8198672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8400998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7996345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8198672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8400998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" name="Google Shape;100;p2"/>
              <p:cNvSpPr/>
              <p:nvPr/>
            </p:nvSpPr>
            <p:spPr>
              <a:xfrm>
                <a:off x="8603324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" name="Google Shape;101;p2"/>
              <p:cNvSpPr/>
              <p:nvPr/>
            </p:nvSpPr>
            <p:spPr>
              <a:xfrm>
                <a:off x="8603324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8603324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8603349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04" name="Google Shape;104;p2"/>
          <p:cNvSpPr txBox="1"/>
          <p:nvPr>
            <p:ph type="ctrTitle"/>
          </p:nvPr>
        </p:nvSpPr>
        <p:spPr>
          <a:xfrm>
            <a:off x="685800" y="1541675"/>
            <a:ext cx="5740200" cy="2060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variant 1" type="blank">
  <p:cSld name="BLANK"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4" name="Google Shape;454;p11"/>
          <p:cNvGrpSpPr/>
          <p:nvPr/>
        </p:nvGrpSpPr>
        <p:grpSpPr>
          <a:xfrm>
            <a:off x="-207" y="0"/>
            <a:ext cx="9158157" cy="5149835"/>
            <a:chOff x="-207" y="0"/>
            <a:chExt cx="9158157" cy="5149835"/>
          </a:xfrm>
        </p:grpSpPr>
        <p:sp>
          <p:nvSpPr>
            <p:cNvPr id="455" name="Google Shape;455;p11"/>
            <p:cNvSpPr/>
            <p:nvPr/>
          </p:nvSpPr>
          <p:spPr>
            <a:xfrm>
              <a:off x="8504250" y="4489800"/>
              <a:ext cx="6537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11"/>
            <p:cNvSpPr/>
            <p:nvPr/>
          </p:nvSpPr>
          <p:spPr>
            <a:xfrm>
              <a:off x="0" y="0"/>
              <a:ext cx="653700" cy="514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57" name="Google Shape;457;p11"/>
            <p:cNvGrpSpPr/>
            <p:nvPr/>
          </p:nvGrpSpPr>
          <p:grpSpPr>
            <a:xfrm>
              <a:off x="-207" y="664293"/>
              <a:ext cx="155867" cy="653721"/>
              <a:chOff x="5385375" y="498300"/>
              <a:chExt cx="802200" cy="556500"/>
            </a:xfrm>
          </p:grpSpPr>
          <p:sp>
            <p:nvSpPr>
              <p:cNvPr id="458" name="Google Shape;458;p11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9" name="Google Shape;459;p11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0" name="Google Shape;460;p11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61" name="Google Shape;461;p11"/>
            <p:cNvGrpSpPr/>
            <p:nvPr/>
          </p:nvGrpSpPr>
          <p:grpSpPr>
            <a:xfrm>
              <a:off x="322384" y="4483463"/>
              <a:ext cx="666347" cy="666373"/>
              <a:chOff x="7134700" y="414375"/>
              <a:chExt cx="501919" cy="501900"/>
            </a:xfrm>
          </p:grpSpPr>
          <p:sp>
            <p:nvSpPr>
              <p:cNvPr id="462" name="Google Shape;462;p11"/>
              <p:cNvSpPr/>
              <p:nvPr/>
            </p:nvSpPr>
            <p:spPr>
              <a:xfrm>
                <a:off x="71347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3" name="Google Shape;463;p11"/>
              <p:cNvSpPr/>
              <p:nvPr/>
            </p:nvSpPr>
            <p:spPr>
              <a:xfrm>
                <a:off x="72871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4" name="Google Shape;464;p11"/>
              <p:cNvSpPr/>
              <p:nvPr/>
            </p:nvSpPr>
            <p:spPr>
              <a:xfrm>
                <a:off x="74395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5" name="Google Shape;465;p11"/>
              <p:cNvSpPr/>
              <p:nvPr/>
            </p:nvSpPr>
            <p:spPr>
              <a:xfrm>
                <a:off x="71347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6" name="Google Shape;466;p11"/>
              <p:cNvSpPr/>
              <p:nvPr/>
            </p:nvSpPr>
            <p:spPr>
              <a:xfrm>
                <a:off x="72871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7" name="Google Shape;467;p11"/>
              <p:cNvSpPr/>
              <p:nvPr/>
            </p:nvSpPr>
            <p:spPr>
              <a:xfrm>
                <a:off x="74395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8" name="Google Shape;468;p11"/>
              <p:cNvSpPr/>
              <p:nvPr/>
            </p:nvSpPr>
            <p:spPr>
              <a:xfrm>
                <a:off x="71347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9" name="Google Shape;469;p11"/>
              <p:cNvSpPr/>
              <p:nvPr/>
            </p:nvSpPr>
            <p:spPr>
              <a:xfrm>
                <a:off x="72871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0" name="Google Shape;470;p11"/>
              <p:cNvSpPr/>
              <p:nvPr/>
            </p:nvSpPr>
            <p:spPr>
              <a:xfrm>
                <a:off x="74395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1" name="Google Shape;471;p11"/>
              <p:cNvSpPr/>
              <p:nvPr/>
            </p:nvSpPr>
            <p:spPr>
              <a:xfrm>
                <a:off x="71347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2" name="Google Shape;472;p11"/>
              <p:cNvSpPr/>
              <p:nvPr/>
            </p:nvSpPr>
            <p:spPr>
              <a:xfrm>
                <a:off x="72871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3" name="Google Shape;473;p11"/>
              <p:cNvSpPr/>
              <p:nvPr/>
            </p:nvSpPr>
            <p:spPr>
              <a:xfrm>
                <a:off x="74395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4" name="Google Shape;474;p11"/>
              <p:cNvSpPr/>
              <p:nvPr/>
            </p:nvSpPr>
            <p:spPr>
              <a:xfrm>
                <a:off x="75919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5" name="Google Shape;475;p11"/>
              <p:cNvSpPr/>
              <p:nvPr/>
            </p:nvSpPr>
            <p:spPr>
              <a:xfrm>
                <a:off x="75919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6" name="Google Shape;476;p11"/>
              <p:cNvSpPr/>
              <p:nvPr/>
            </p:nvSpPr>
            <p:spPr>
              <a:xfrm>
                <a:off x="75919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7" name="Google Shape;477;p11"/>
              <p:cNvSpPr/>
              <p:nvPr/>
            </p:nvSpPr>
            <p:spPr>
              <a:xfrm>
                <a:off x="7591919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78" name="Google Shape;478;p11"/>
            <p:cNvGrpSpPr/>
            <p:nvPr/>
          </p:nvGrpSpPr>
          <p:grpSpPr>
            <a:xfrm>
              <a:off x="8832384" y="670955"/>
              <a:ext cx="311815" cy="653721"/>
              <a:chOff x="5385375" y="498300"/>
              <a:chExt cx="802200" cy="556500"/>
            </a:xfrm>
          </p:grpSpPr>
          <p:sp>
            <p:nvSpPr>
              <p:cNvPr id="479" name="Google Shape;479;p11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0" name="Google Shape;480;p11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1" name="Google Shape;481;p11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482" name="Google Shape;482;p11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variant 2">
  <p:cSld name="BLANK_1"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12"/>
          <p:cNvSpPr/>
          <p:nvPr/>
        </p:nvSpPr>
        <p:spPr>
          <a:xfrm>
            <a:off x="8490504" y="4489800"/>
            <a:ext cx="653700" cy="653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5" name="Google Shape;485;p12"/>
          <p:cNvSpPr/>
          <p:nvPr/>
        </p:nvSpPr>
        <p:spPr>
          <a:xfrm>
            <a:off x="0" y="0"/>
            <a:ext cx="6537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86" name="Google Shape;486;p12"/>
          <p:cNvGrpSpPr/>
          <p:nvPr/>
        </p:nvGrpSpPr>
        <p:grpSpPr>
          <a:xfrm>
            <a:off x="-207" y="664293"/>
            <a:ext cx="155867" cy="653721"/>
            <a:chOff x="5385375" y="498300"/>
            <a:chExt cx="802200" cy="556500"/>
          </a:xfrm>
        </p:grpSpPr>
        <p:sp>
          <p:nvSpPr>
            <p:cNvPr id="487" name="Google Shape;487;p12"/>
            <p:cNvSpPr/>
            <p:nvPr/>
          </p:nvSpPr>
          <p:spPr>
            <a:xfrm>
              <a:off x="5385375" y="498300"/>
              <a:ext cx="802200" cy="993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12"/>
            <p:cNvSpPr/>
            <p:nvPr/>
          </p:nvSpPr>
          <p:spPr>
            <a:xfrm>
              <a:off x="5385375" y="726900"/>
              <a:ext cx="802200" cy="993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12"/>
            <p:cNvSpPr/>
            <p:nvPr/>
          </p:nvSpPr>
          <p:spPr>
            <a:xfrm>
              <a:off x="5385375" y="955500"/>
              <a:ext cx="802200" cy="993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90" name="Google Shape;490;p12"/>
          <p:cNvGrpSpPr/>
          <p:nvPr/>
        </p:nvGrpSpPr>
        <p:grpSpPr>
          <a:xfrm>
            <a:off x="322384" y="657975"/>
            <a:ext cx="666347" cy="666373"/>
            <a:chOff x="7134700" y="414375"/>
            <a:chExt cx="501919" cy="501900"/>
          </a:xfrm>
        </p:grpSpPr>
        <p:sp>
          <p:nvSpPr>
            <p:cNvPr id="491" name="Google Shape;491;p12"/>
            <p:cNvSpPr/>
            <p:nvPr/>
          </p:nvSpPr>
          <p:spPr>
            <a:xfrm>
              <a:off x="7134700" y="4143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12"/>
            <p:cNvSpPr/>
            <p:nvPr/>
          </p:nvSpPr>
          <p:spPr>
            <a:xfrm>
              <a:off x="7287100" y="4143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Google Shape;493;p12"/>
            <p:cNvSpPr/>
            <p:nvPr/>
          </p:nvSpPr>
          <p:spPr>
            <a:xfrm>
              <a:off x="7439500" y="4143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12"/>
            <p:cNvSpPr/>
            <p:nvPr/>
          </p:nvSpPr>
          <p:spPr>
            <a:xfrm>
              <a:off x="7134700" y="5667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12"/>
            <p:cNvSpPr/>
            <p:nvPr/>
          </p:nvSpPr>
          <p:spPr>
            <a:xfrm>
              <a:off x="7287100" y="5667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Google Shape;496;p12"/>
            <p:cNvSpPr/>
            <p:nvPr/>
          </p:nvSpPr>
          <p:spPr>
            <a:xfrm>
              <a:off x="7439500" y="5667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12"/>
            <p:cNvSpPr/>
            <p:nvPr/>
          </p:nvSpPr>
          <p:spPr>
            <a:xfrm>
              <a:off x="7134700" y="7191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" name="Google Shape;498;p12"/>
            <p:cNvSpPr/>
            <p:nvPr/>
          </p:nvSpPr>
          <p:spPr>
            <a:xfrm>
              <a:off x="7287100" y="7191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12"/>
            <p:cNvSpPr/>
            <p:nvPr/>
          </p:nvSpPr>
          <p:spPr>
            <a:xfrm>
              <a:off x="7439500" y="7191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12"/>
            <p:cNvSpPr/>
            <p:nvPr/>
          </p:nvSpPr>
          <p:spPr>
            <a:xfrm>
              <a:off x="7134700" y="8715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12"/>
            <p:cNvSpPr/>
            <p:nvPr/>
          </p:nvSpPr>
          <p:spPr>
            <a:xfrm>
              <a:off x="7287100" y="8715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" name="Google Shape;502;p12"/>
            <p:cNvSpPr/>
            <p:nvPr/>
          </p:nvSpPr>
          <p:spPr>
            <a:xfrm>
              <a:off x="7439500" y="8715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12"/>
            <p:cNvSpPr/>
            <p:nvPr/>
          </p:nvSpPr>
          <p:spPr>
            <a:xfrm>
              <a:off x="7591900" y="4143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" name="Google Shape;504;p12"/>
            <p:cNvSpPr/>
            <p:nvPr/>
          </p:nvSpPr>
          <p:spPr>
            <a:xfrm>
              <a:off x="7591900" y="5667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12"/>
            <p:cNvSpPr/>
            <p:nvPr/>
          </p:nvSpPr>
          <p:spPr>
            <a:xfrm>
              <a:off x="7591900" y="7191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" name="Google Shape;506;p12"/>
            <p:cNvSpPr/>
            <p:nvPr/>
          </p:nvSpPr>
          <p:spPr>
            <a:xfrm>
              <a:off x="7591919" y="8715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7" name="Google Shape;507;p12"/>
          <p:cNvGrpSpPr/>
          <p:nvPr/>
        </p:nvGrpSpPr>
        <p:grpSpPr>
          <a:xfrm>
            <a:off x="8832384" y="670955"/>
            <a:ext cx="311815" cy="653721"/>
            <a:chOff x="5385375" y="498300"/>
            <a:chExt cx="802200" cy="556500"/>
          </a:xfrm>
        </p:grpSpPr>
        <p:sp>
          <p:nvSpPr>
            <p:cNvPr id="508" name="Google Shape;508;p12"/>
            <p:cNvSpPr/>
            <p:nvPr/>
          </p:nvSpPr>
          <p:spPr>
            <a:xfrm>
              <a:off x="5385375" y="498300"/>
              <a:ext cx="802200" cy="99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Google Shape;509;p12"/>
            <p:cNvSpPr/>
            <p:nvPr/>
          </p:nvSpPr>
          <p:spPr>
            <a:xfrm>
              <a:off x="5385375" y="726900"/>
              <a:ext cx="802200" cy="99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" name="Google Shape;510;p12"/>
            <p:cNvSpPr/>
            <p:nvPr/>
          </p:nvSpPr>
          <p:spPr>
            <a:xfrm>
              <a:off x="5385375" y="955500"/>
              <a:ext cx="802200" cy="99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11" name="Google Shape;511;p12"/>
          <p:cNvSpPr txBox="1"/>
          <p:nvPr>
            <p:ph idx="12" type="sldNum"/>
          </p:nvPr>
        </p:nvSpPr>
        <p:spPr>
          <a:xfrm>
            <a:off x="849050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/>
          <p:nvPr/>
        </p:nvSpPr>
        <p:spPr>
          <a:xfrm>
            <a:off x="6100358" y="13"/>
            <a:ext cx="3050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3"/>
          <p:cNvSpPr/>
          <p:nvPr/>
        </p:nvSpPr>
        <p:spPr>
          <a:xfrm>
            <a:off x="-175" y="1541675"/>
            <a:ext cx="6870000" cy="2060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8" name="Google Shape;108;p3"/>
          <p:cNvGrpSpPr/>
          <p:nvPr/>
        </p:nvGrpSpPr>
        <p:grpSpPr>
          <a:xfrm>
            <a:off x="8477595" y="4477088"/>
            <a:ext cx="666403" cy="666424"/>
            <a:chOff x="7996345" y="980275"/>
            <a:chExt cx="666403" cy="666424"/>
          </a:xfrm>
        </p:grpSpPr>
        <p:sp>
          <p:nvSpPr>
            <p:cNvPr id="109" name="Google Shape;109;p3"/>
            <p:cNvSpPr/>
            <p:nvPr/>
          </p:nvSpPr>
          <p:spPr>
            <a:xfrm>
              <a:off x="7996345" y="980275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3"/>
            <p:cNvSpPr/>
            <p:nvPr/>
          </p:nvSpPr>
          <p:spPr>
            <a:xfrm>
              <a:off x="8198672" y="980275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3"/>
            <p:cNvSpPr/>
            <p:nvPr/>
          </p:nvSpPr>
          <p:spPr>
            <a:xfrm>
              <a:off x="8400998" y="980275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3"/>
            <p:cNvSpPr/>
            <p:nvPr/>
          </p:nvSpPr>
          <p:spPr>
            <a:xfrm>
              <a:off x="7996345" y="1182617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3"/>
            <p:cNvSpPr/>
            <p:nvPr/>
          </p:nvSpPr>
          <p:spPr>
            <a:xfrm>
              <a:off x="8198672" y="1182617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8400998" y="1182617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3"/>
            <p:cNvSpPr/>
            <p:nvPr/>
          </p:nvSpPr>
          <p:spPr>
            <a:xfrm>
              <a:off x="7996345" y="1384958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8198672" y="1384958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8400998" y="1384958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7996345" y="1587299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8198672" y="1587299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8400998" y="1587299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8603324" y="980275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8603324" y="1182617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8603324" y="1384958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8603349" y="1587299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5" name="Google Shape;125;p3"/>
          <p:cNvGrpSpPr/>
          <p:nvPr/>
        </p:nvGrpSpPr>
        <p:grpSpPr>
          <a:xfrm>
            <a:off x="7042555" y="1541664"/>
            <a:ext cx="508369" cy="2060087"/>
            <a:chOff x="7022220" y="1541675"/>
            <a:chExt cx="464052" cy="1880499"/>
          </a:xfrm>
        </p:grpSpPr>
        <p:sp>
          <p:nvSpPr>
            <p:cNvPr id="126" name="Google Shape;126;p3"/>
            <p:cNvSpPr/>
            <p:nvPr/>
          </p:nvSpPr>
          <p:spPr>
            <a:xfrm>
              <a:off x="7022220" y="1541675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7224547" y="1541675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7426873" y="1541675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7022220" y="1744017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7224547" y="1744017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7426873" y="1744017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7022220" y="1946358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7224547" y="1946358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7426873" y="1946358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7022220" y="2148699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7224547" y="2148699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7426873" y="2148699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7022220" y="2351050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7224547" y="2351050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7426873" y="2351050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7022220" y="2553392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7224547" y="2553392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7426873" y="2553392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7022220" y="2755733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7224547" y="2755733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7426873" y="2755733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7022220" y="2958074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7224547" y="2958074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7426873" y="2958074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3"/>
            <p:cNvSpPr/>
            <p:nvPr/>
          </p:nvSpPr>
          <p:spPr>
            <a:xfrm>
              <a:off x="7022220" y="3160433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3"/>
            <p:cNvSpPr/>
            <p:nvPr/>
          </p:nvSpPr>
          <p:spPr>
            <a:xfrm>
              <a:off x="7224547" y="3160433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3"/>
            <p:cNvSpPr/>
            <p:nvPr/>
          </p:nvSpPr>
          <p:spPr>
            <a:xfrm>
              <a:off x="7426873" y="3160433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3"/>
            <p:cNvSpPr/>
            <p:nvPr/>
          </p:nvSpPr>
          <p:spPr>
            <a:xfrm>
              <a:off x="7022220" y="3362774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7224547" y="3362774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7426873" y="3362774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6" name="Google Shape;156;p3"/>
          <p:cNvGrpSpPr/>
          <p:nvPr/>
        </p:nvGrpSpPr>
        <p:grpSpPr>
          <a:xfrm>
            <a:off x="-225" y="2135380"/>
            <a:ext cx="301822" cy="872770"/>
            <a:chOff x="-225" y="1987280"/>
            <a:chExt cx="318950" cy="922298"/>
          </a:xfrm>
        </p:grpSpPr>
        <p:sp>
          <p:nvSpPr>
            <p:cNvPr id="157" name="Google Shape;157;p3"/>
            <p:cNvSpPr/>
            <p:nvPr/>
          </p:nvSpPr>
          <p:spPr>
            <a:xfrm>
              <a:off x="-175" y="1987280"/>
              <a:ext cx="318900" cy="11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-175" y="2255817"/>
              <a:ext cx="318900" cy="11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-175" y="2524353"/>
              <a:ext cx="318900" cy="11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-225" y="2792878"/>
              <a:ext cx="318900" cy="11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1" name="Google Shape;161;p3"/>
          <p:cNvGrpSpPr/>
          <p:nvPr/>
        </p:nvGrpSpPr>
        <p:grpSpPr>
          <a:xfrm>
            <a:off x="8842175" y="668859"/>
            <a:ext cx="301822" cy="872807"/>
            <a:chOff x="-225" y="2255817"/>
            <a:chExt cx="318950" cy="922336"/>
          </a:xfrm>
        </p:grpSpPr>
        <p:sp>
          <p:nvSpPr>
            <p:cNvPr id="162" name="Google Shape;162;p3"/>
            <p:cNvSpPr/>
            <p:nvPr/>
          </p:nvSpPr>
          <p:spPr>
            <a:xfrm>
              <a:off x="-175" y="2255817"/>
              <a:ext cx="318900" cy="11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3"/>
            <p:cNvSpPr/>
            <p:nvPr/>
          </p:nvSpPr>
          <p:spPr>
            <a:xfrm>
              <a:off x="-175" y="2524353"/>
              <a:ext cx="318900" cy="11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-225" y="2792878"/>
              <a:ext cx="318900" cy="11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-225" y="3061453"/>
              <a:ext cx="318900" cy="11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6" name="Google Shape;166;p3"/>
          <p:cNvGrpSpPr/>
          <p:nvPr/>
        </p:nvGrpSpPr>
        <p:grpSpPr>
          <a:xfrm>
            <a:off x="6100350" y="4270684"/>
            <a:ext cx="301822" cy="872807"/>
            <a:chOff x="-225" y="2255817"/>
            <a:chExt cx="318950" cy="922336"/>
          </a:xfrm>
        </p:grpSpPr>
        <p:sp>
          <p:nvSpPr>
            <p:cNvPr id="167" name="Google Shape;167;p3"/>
            <p:cNvSpPr/>
            <p:nvPr/>
          </p:nvSpPr>
          <p:spPr>
            <a:xfrm>
              <a:off x="-175" y="2255817"/>
              <a:ext cx="318900" cy="116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3"/>
            <p:cNvSpPr/>
            <p:nvPr/>
          </p:nvSpPr>
          <p:spPr>
            <a:xfrm>
              <a:off x="-175" y="2524353"/>
              <a:ext cx="318900" cy="116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3"/>
            <p:cNvSpPr/>
            <p:nvPr/>
          </p:nvSpPr>
          <p:spPr>
            <a:xfrm>
              <a:off x="-225" y="2792878"/>
              <a:ext cx="318900" cy="116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3"/>
            <p:cNvSpPr/>
            <p:nvPr/>
          </p:nvSpPr>
          <p:spPr>
            <a:xfrm>
              <a:off x="-225" y="3061453"/>
              <a:ext cx="318900" cy="116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1" name="Google Shape;171;p3"/>
          <p:cNvGrpSpPr/>
          <p:nvPr/>
        </p:nvGrpSpPr>
        <p:grpSpPr>
          <a:xfrm>
            <a:off x="685795" y="0"/>
            <a:ext cx="666403" cy="666424"/>
            <a:chOff x="7996345" y="980275"/>
            <a:chExt cx="666403" cy="666424"/>
          </a:xfrm>
        </p:grpSpPr>
        <p:sp>
          <p:nvSpPr>
            <p:cNvPr id="172" name="Google Shape;172;p3"/>
            <p:cNvSpPr/>
            <p:nvPr/>
          </p:nvSpPr>
          <p:spPr>
            <a:xfrm>
              <a:off x="7996345" y="980275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3"/>
            <p:cNvSpPr/>
            <p:nvPr/>
          </p:nvSpPr>
          <p:spPr>
            <a:xfrm>
              <a:off x="8198672" y="980275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3"/>
            <p:cNvSpPr/>
            <p:nvPr/>
          </p:nvSpPr>
          <p:spPr>
            <a:xfrm>
              <a:off x="8400998" y="980275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3"/>
            <p:cNvSpPr/>
            <p:nvPr/>
          </p:nvSpPr>
          <p:spPr>
            <a:xfrm>
              <a:off x="7996345" y="1182617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3"/>
            <p:cNvSpPr/>
            <p:nvPr/>
          </p:nvSpPr>
          <p:spPr>
            <a:xfrm>
              <a:off x="8198672" y="1182617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3"/>
            <p:cNvSpPr/>
            <p:nvPr/>
          </p:nvSpPr>
          <p:spPr>
            <a:xfrm>
              <a:off x="8400998" y="1182617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3"/>
            <p:cNvSpPr/>
            <p:nvPr/>
          </p:nvSpPr>
          <p:spPr>
            <a:xfrm>
              <a:off x="7996345" y="1384958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3"/>
            <p:cNvSpPr/>
            <p:nvPr/>
          </p:nvSpPr>
          <p:spPr>
            <a:xfrm>
              <a:off x="8198672" y="1384958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3"/>
            <p:cNvSpPr/>
            <p:nvPr/>
          </p:nvSpPr>
          <p:spPr>
            <a:xfrm>
              <a:off x="8400998" y="1384958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3"/>
            <p:cNvSpPr/>
            <p:nvPr/>
          </p:nvSpPr>
          <p:spPr>
            <a:xfrm>
              <a:off x="7996345" y="1587299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3"/>
            <p:cNvSpPr/>
            <p:nvPr/>
          </p:nvSpPr>
          <p:spPr>
            <a:xfrm>
              <a:off x="8198672" y="1587299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3"/>
            <p:cNvSpPr/>
            <p:nvPr/>
          </p:nvSpPr>
          <p:spPr>
            <a:xfrm>
              <a:off x="8400998" y="1587299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3"/>
            <p:cNvSpPr/>
            <p:nvPr/>
          </p:nvSpPr>
          <p:spPr>
            <a:xfrm>
              <a:off x="8603324" y="980275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3"/>
            <p:cNvSpPr/>
            <p:nvPr/>
          </p:nvSpPr>
          <p:spPr>
            <a:xfrm>
              <a:off x="8603324" y="1182617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3"/>
            <p:cNvSpPr/>
            <p:nvPr/>
          </p:nvSpPr>
          <p:spPr>
            <a:xfrm>
              <a:off x="8603324" y="1384958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3"/>
            <p:cNvSpPr/>
            <p:nvPr/>
          </p:nvSpPr>
          <p:spPr>
            <a:xfrm>
              <a:off x="8603349" y="1587299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8" name="Google Shape;188;p3"/>
          <p:cNvSpPr txBox="1"/>
          <p:nvPr>
            <p:ph type="ctrTitle"/>
          </p:nvPr>
        </p:nvSpPr>
        <p:spPr>
          <a:xfrm>
            <a:off x="603425" y="1794125"/>
            <a:ext cx="5497200" cy="8727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89" name="Google Shape;189;p3"/>
          <p:cNvSpPr txBox="1"/>
          <p:nvPr>
            <p:ph idx="1" type="subTitle"/>
          </p:nvPr>
        </p:nvSpPr>
        <p:spPr>
          <a:xfrm>
            <a:off x="603425" y="2604674"/>
            <a:ext cx="5497200" cy="37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" name="Google Shape;191;p4"/>
          <p:cNvGrpSpPr/>
          <p:nvPr/>
        </p:nvGrpSpPr>
        <p:grpSpPr>
          <a:xfrm>
            <a:off x="-175" y="0"/>
            <a:ext cx="9158125" cy="5149862"/>
            <a:chOff x="-175" y="0"/>
            <a:chExt cx="9158125" cy="5149862"/>
          </a:xfrm>
        </p:grpSpPr>
        <p:sp>
          <p:nvSpPr>
            <p:cNvPr id="192" name="Google Shape;192;p4"/>
            <p:cNvSpPr/>
            <p:nvPr/>
          </p:nvSpPr>
          <p:spPr>
            <a:xfrm>
              <a:off x="0" y="0"/>
              <a:ext cx="7845600" cy="514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93" name="Google Shape;193;p4"/>
            <p:cNvGrpSpPr/>
            <p:nvPr/>
          </p:nvGrpSpPr>
          <p:grpSpPr>
            <a:xfrm>
              <a:off x="-175" y="664293"/>
              <a:ext cx="318794" cy="653721"/>
              <a:chOff x="5385375" y="498300"/>
              <a:chExt cx="802200" cy="556500"/>
            </a:xfrm>
          </p:grpSpPr>
          <p:sp>
            <p:nvSpPr>
              <p:cNvPr id="194" name="Google Shape;194;p4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5" name="Google Shape;195;p4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4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97" name="Google Shape;197;p4"/>
            <p:cNvSpPr/>
            <p:nvPr/>
          </p:nvSpPr>
          <p:spPr>
            <a:xfrm>
              <a:off x="666125" y="660475"/>
              <a:ext cx="666300" cy="6663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4"/>
            <p:cNvSpPr/>
            <p:nvPr/>
          </p:nvSpPr>
          <p:spPr>
            <a:xfrm>
              <a:off x="8504250" y="4489800"/>
              <a:ext cx="6537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99" name="Google Shape;199;p4"/>
            <p:cNvGrpSpPr/>
            <p:nvPr/>
          </p:nvGrpSpPr>
          <p:grpSpPr>
            <a:xfrm>
              <a:off x="8994728" y="670955"/>
              <a:ext cx="149289" cy="653721"/>
              <a:chOff x="5385375" y="498300"/>
              <a:chExt cx="802200" cy="556500"/>
            </a:xfrm>
          </p:grpSpPr>
          <p:sp>
            <p:nvSpPr>
              <p:cNvPr id="200" name="Google Shape;200;p4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4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4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4"/>
            <p:cNvGrpSpPr/>
            <p:nvPr/>
          </p:nvGrpSpPr>
          <p:grpSpPr>
            <a:xfrm>
              <a:off x="7508545" y="3014000"/>
              <a:ext cx="666403" cy="1475799"/>
              <a:chOff x="7508545" y="664625"/>
              <a:chExt cx="666403" cy="1475799"/>
            </a:xfrm>
          </p:grpSpPr>
          <p:sp>
            <p:nvSpPr>
              <p:cNvPr id="204" name="Google Shape;204;p4"/>
              <p:cNvSpPr/>
              <p:nvPr/>
            </p:nvSpPr>
            <p:spPr>
              <a:xfrm>
                <a:off x="7508545" y="664625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4"/>
              <p:cNvSpPr/>
              <p:nvPr/>
            </p:nvSpPr>
            <p:spPr>
              <a:xfrm>
                <a:off x="7710872" y="664625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4"/>
              <p:cNvSpPr/>
              <p:nvPr/>
            </p:nvSpPr>
            <p:spPr>
              <a:xfrm>
                <a:off x="7913198" y="664625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4"/>
              <p:cNvSpPr/>
              <p:nvPr/>
            </p:nvSpPr>
            <p:spPr>
              <a:xfrm>
                <a:off x="7508545" y="866967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8" name="Google Shape;208;p4"/>
              <p:cNvSpPr/>
              <p:nvPr/>
            </p:nvSpPr>
            <p:spPr>
              <a:xfrm>
                <a:off x="7710872" y="866967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9" name="Google Shape;209;p4"/>
              <p:cNvSpPr/>
              <p:nvPr/>
            </p:nvSpPr>
            <p:spPr>
              <a:xfrm>
                <a:off x="7913198" y="866967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4"/>
              <p:cNvSpPr/>
              <p:nvPr/>
            </p:nvSpPr>
            <p:spPr>
              <a:xfrm>
                <a:off x="7508545" y="1069308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4"/>
              <p:cNvSpPr/>
              <p:nvPr/>
            </p:nvSpPr>
            <p:spPr>
              <a:xfrm>
                <a:off x="7710872" y="1069308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4"/>
              <p:cNvSpPr/>
              <p:nvPr/>
            </p:nvSpPr>
            <p:spPr>
              <a:xfrm>
                <a:off x="7913198" y="1069308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4"/>
              <p:cNvSpPr/>
              <p:nvPr/>
            </p:nvSpPr>
            <p:spPr>
              <a:xfrm>
                <a:off x="7508545" y="1271649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4" name="Google Shape;214;p4"/>
              <p:cNvSpPr/>
              <p:nvPr/>
            </p:nvSpPr>
            <p:spPr>
              <a:xfrm>
                <a:off x="7710872" y="1271649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5" name="Google Shape;215;p4"/>
              <p:cNvSpPr/>
              <p:nvPr/>
            </p:nvSpPr>
            <p:spPr>
              <a:xfrm>
                <a:off x="7913198" y="1271649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4"/>
              <p:cNvSpPr/>
              <p:nvPr/>
            </p:nvSpPr>
            <p:spPr>
              <a:xfrm>
                <a:off x="8115524" y="664625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4"/>
              <p:cNvSpPr/>
              <p:nvPr/>
            </p:nvSpPr>
            <p:spPr>
              <a:xfrm>
                <a:off x="8115524" y="866967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4"/>
              <p:cNvSpPr/>
              <p:nvPr/>
            </p:nvSpPr>
            <p:spPr>
              <a:xfrm>
                <a:off x="8115524" y="1069308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9" name="Google Shape;219;p4"/>
              <p:cNvSpPr/>
              <p:nvPr/>
            </p:nvSpPr>
            <p:spPr>
              <a:xfrm>
                <a:off x="8115549" y="1271649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0" name="Google Shape;220;p4"/>
              <p:cNvSpPr/>
              <p:nvPr/>
            </p:nvSpPr>
            <p:spPr>
              <a:xfrm>
                <a:off x="7508545" y="147400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4"/>
              <p:cNvSpPr/>
              <p:nvPr/>
            </p:nvSpPr>
            <p:spPr>
              <a:xfrm>
                <a:off x="7710872" y="147400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4"/>
              <p:cNvSpPr/>
              <p:nvPr/>
            </p:nvSpPr>
            <p:spPr>
              <a:xfrm>
                <a:off x="7913198" y="147400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3" name="Google Shape;223;p4"/>
              <p:cNvSpPr/>
              <p:nvPr/>
            </p:nvSpPr>
            <p:spPr>
              <a:xfrm>
                <a:off x="7508545" y="167634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4" name="Google Shape;224;p4"/>
              <p:cNvSpPr/>
              <p:nvPr/>
            </p:nvSpPr>
            <p:spPr>
              <a:xfrm>
                <a:off x="7710872" y="167634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4"/>
              <p:cNvSpPr/>
              <p:nvPr/>
            </p:nvSpPr>
            <p:spPr>
              <a:xfrm>
                <a:off x="7913198" y="167634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4"/>
              <p:cNvSpPr/>
              <p:nvPr/>
            </p:nvSpPr>
            <p:spPr>
              <a:xfrm>
                <a:off x="7508545" y="187868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4"/>
              <p:cNvSpPr/>
              <p:nvPr/>
            </p:nvSpPr>
            <p:spPr>
              <a:xfrm>
                <a:off x="7710872" y="187868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8" name="Google Shape;228;p4"/>
              <p:cNvSpPr/>
              <p:nvPr/>
            </p:nvSpPr>
            <p:spPr>
              <a:xfrm>
                <a:off x="7913198" y="187868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9" name="Google Shape;229;p4"/>
              <p:cNvSpPr/>
              <p:nvPr/>
            </p:nvSpPr>
            <p:spPr>
              <a:xfrm>
                <a:off x="7508545" y="208102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4"/>
              <p:cNvSpPr/>
              <p:nvPr/>
            </p:nvSpPr>
            <p:spPr>
              <a:xfrm>
                <a:off x="7710872" y="208102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4"/>
              <p:cNvSpPr/>
              <p:nvPr/>
            </p:nvSpPr>
            <p:spPr>
              <a:xfrm>
                <a:off x="7913198" y="208102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4"/>
              <p:cNvSpPr/>
              <p:nvPr/>
            </p:nvSpPr>
            <p:spPr>
              <a:xfrm>
                <a:off x="8115524" y="147400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4"/>
              <p:cNvSpPr/>
              <p:nvPr/>
            </p:nvSpPr>
            <p:spPr>
              <a:xfrm>
                <a:off x="8115524" y="167634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4" name="Google Shape;234;p4"/>
              <p:cNvSpPr/>
              <p:nvPr/>
            </p:nvSpPr>
            <p:spPr>
              <a:xfrm>
                <a:off x="8115524" y="187868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5" name="Google Shape;235;p4"/>
              <p:cNvSpPr/>
              <p:nvPr/>
            </p:nvSpPr>
            <p:spPr>
              <a:xfrm>
                <a:off x="8115549" y="208102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6" name="Google Shape;236;p4"/>
            <p:cNvGrpSpPr/>
            <p:nvPr/>
          </p:nvGrpSpPr>
          <p:grpSpPr>
            <a:xfrm>
              <a:off x="666070" y="4483438"/>
              <a:ext cx="666403" cy="666424"/>
              <a:chOff x="7996345" y="980275"/>
              <a:chExt cx="666403" cy="666424"/>
            </a:xfrm>
          </p:grpSpPr>
          <p:sp>
            <p:nvSpPr>
              <p:cNvPr id="237" name="Google Shape;237;p4"/>
              <p:cNvSpPr/>
              <p:nvPr/>
            </p:nvSpPr>
            <p:spPr>
              <a:xfrm>
                <a:off x="7996345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4"/>
              <p:cNvSpPr/>
              <p:nvPr/>
            </p:nvSpPr>
            <p:spPr>
              <a:xfrm>
                <a:off x="8198672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9" name="Google Shape;239;p4"/>
              <p:cNvSpPr/>
              <p:nvPr/>
            </p:nvSpPr>
            <p:spPr>
              <a:xfrm>
                <a:off x="8400998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0" name="Google Shape;240;p4"/>
              <p:cNvSpPr/>
              <p:nvPr/>
            </p:nvSpPr>
            <p:spPr>
              <a:xfrm>
                <a:off x="7996345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4"/>
              <p:cNvSpPr/>
              <p:nvPr/>
            </p:nvSpPr>
            <p:spPr>
              <a:xfrm>
                <a:off x="8198672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4"/>
              <p:cNvSpPr/>
              <p:nvPr/>
            </p:nvSpPr>
            <p:spPr>
              <a:xfrm>
                <a:off x="8400998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3" name="Google Shape;243;p4"/>
              <p:cNvSpPr/>
              <p:nvPr/>
            </p:nvSpPr>
            <p:spPr>
              <a:xfrm>
                <a:off x="7996345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4" name="Google Shape;244;p4"/>
              <p:cNvSpPr/>
              <p:nvPr/>
            </p:nvSpPr>
            <p:spPr>
              <a:xfrm>
                <a:off x="8198672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4"/>
              <p:cNvSpPr/>
              <p:nvPr/>
            </p:nvSpPr>
            <p:spPr>
              <a:xfrm>
                <a:off x="8400998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4"/>
              <p:cNvSpPr/>
              <p:nvPr/>
            </p:nvSpPr>
            <p:spPr>
              <a:xfrm>
                <a:off x="7996345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4"/>
              <p:cNvSpPr/>
              <p:nvPr/>
            </p:nvSpPr>
            <p:spPr>
              <a:xfrm>
                <a:off x="8198672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4"/>
              <p:cNvSpPr/>
              <p:nvPr/>
            </p:nvSpPr>
            <p:spPr>
              <a:xfrm>
                <a:off x="8400998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9" name="Google Shape;249;p4"/>
              <p:cNvSpPr/>
              <p:nvPr/>
            </p:nvSpPr>
            <p:spPr>
              <a:xfrm>
                <a:off x="8603324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0" name="Google Shape;250;p4"/>
              <p:cNvSpPr/>
              <p:nvPr/>
            </p:nvSpPr>
            <p:spPr>
              <a:xfrm>
                <a:off x="8603324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4"/>
              <p:cNvSpPr/>
              <p:nvPr/>
            </p:nvSpPr>
            <p:spPr>
              <a:xfrm>
                <a:off x="8603324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4"/>
              <p:cNvSpPr/>
              <p:nvPr/>
            </p:nvSpPr>
            <p:spPr>
              <a:xfrm>
                <a:off x="8603349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53" name="Google Shape;253;p4"/>
          <p:cNvSpPr txBox="1"/>
          <p:nvPr>
            <p:ph idx="1" type="body"/>
          </p:nvPr>
        </p:nvSpPr>
        <p:spPr>
          <a:xfrm>
            <a:off x="1699000" y="660475"/>
            <a:ext cx="5045400" cy="382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57200" lvl="0" marL="4572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Barlow SemiBold"/>
              <a:buChar char="▪"/>
              <a:defRPr sz="3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indent="-4572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Barlow SemiBold"/>
              <a:buChar char="▫"/>
              <a:defRPr sz="3600">
                <a:latin typeface="Barlow SemiBold"/>
                <a:ea typeface="Barlow SemiBold"/>
                <a:cs typeface="Barlow SemiBold"/>
                <a:sym typeface="Barlow SemiBold"/>
              </a:defRPr>
            </a:lvl2pPr>
            <a:lvl3pPr indent="-457200" lvl="2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Barlow SemiBold"/>
              <a:buChar char="▫"/>
              <a:defRPr sz="3600">
                <a:latin typeface="Barlow SemiBold"/>
                <a:ea typeface="Barlow SemiBold"/>
                <a:cs typeface="Barlow SemiBold"/>
                <a:sym typeface="Barlow SemiBold"/>
              </a:defRPr>
            </a:lvl3pPr>
            <a:lvl4pPr indent="-457200" lvl="3" marL="1828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Barlow SemiBold"/>
              <a:buChar char="▫"/>
              <a:defRPr sz="3600">
                <a:latin typeface="Barlow SemiBold"/>
                <a:ea typeface="Barlow SemiBold"/>
                <a:cs typeface="Barlow SemiBold"/>
                <a:sym typeface="Barlow SemiBold"/>
              </a:defRPr>
            </a:lvl4pPr>
            <a:lvl5pPr indent="-457200" lvl="4" marL="2286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Barlow SemiBold"/>
              <a:buChar char="▫"/>
              <a:defRPr sz="3600">
                <a:latin typeface="Barlow SemiBold"/>
                <a:ea typeface="Barlow SemiBold"/>
                <a:cs typeface="Barlow SemiBold"/>
                <a:sym typeface="Barlow SemiBold"/>
              </a:defRPr>
            </a:lvl5pPr>
            <a:lvl6pPr indent="-457200" lvl="5" marL="274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Barlow SemiBold"/>
              <a:buChar char="▫"/>
              <a:defRPr sz="3600">
                <a:latin typeface="Barlow SemiBold"/>
                <a:ea typeface="Barlow SemiBold"/>
                <a:cs typeface="Barlow SemiBold"/>
                <a:sym typeface="Barlow SemiBold"/>
              </a:defRPr>
            </a:lvl6pPr>
            <a:lvl7pPr indent="-457200" lvl="6" marL="3200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Barlow SemiBold"/>
              <a:buChar char="▫"/>
              <a:defRPr sz="3600">
                <a:latin typeface="Barlow SemiBold"/>
                <a:ea typeface="Barlow SemiBold"/>
                <a:cs typeface="Barlow SemiBold"/>
                <a:sym typeface="Barlow SemiBold"/>
              </a:defRPr>
            </a:lvl7pPr>
            <a:lvl8pPr indent="-457200" lvl="7" marL="3657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Barlow SemiBold"/>
              <a:buChar char="▫"/>
              <a:defRPr sz="3600">
                <a:latin typeface="Barlow SemiBold"/>
                <a:ea typeface="Barlow SemiBold"/>
                <a:cs typeface="Barlow SemiBold"/>
                <a:sym typeface="Barlow SemiBold"/>
              </a:defRPr>
            </a:lvl8pPr>
            <a:lvl9pPr indent="-457200" lvl="8" marL="411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Barlow SemiBold"/>
              <a:buChar char="▫"/>
              <a:defRPr sz="3600">
                <a:latin typeface="Barlow SemiBold"/>
                <a:ea typeface="Barlow SemiBold"/>
                <a:cs typeface="Barlow SemiBold"/>
                <a:sym typeface="Barlow SemiBold"/>
              </a:defRPr>
            </a:lvl9pPr>
          </a:lstStyle>
          <a:p/>
        </p:txBody>
      </p:sp>
      <p:sp>
        <p:nvSpPr>
          <p:cNvPr id="254" name="Google Shape;254;p4"/>
          <p:cNvSpPr txBox="1"/>
          <p:nvPr/>
        </p:nvSpPr>
        <p:spPr>
          <a:xfrm>
            <a:off x="666125" y="574543"/>
            <a:ext cx="6663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lt1"/>
                </a:solidFill>
              </a:rPr>
              <a:t>“</a:t>
            </a:r>
            <a:endParaRPr sz="9600">
              <a:solidFill>
                <a:schemeClr val="lt1"/>
              </a:solidFill>
            </a:endParaRPr>
          </a:p>
        </p:txBody>
      </p:sp>
      <p:sp>
        <p:nvSpPr>
          <p:cNvPr id="255" name="Google Shape;255;p4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oogle Shape;257;p5"/>
          <p:cNvGrpSpPr/>
          <p:nvPr/>
        </p:nvGrpSpPr>
        <p:grpSpPr>
          <a:xfrm>
            <a:off x="-207" y="0"/>
            <a:ext cx="9158157" cy="5149835"/>
            <a:chOff x="-207" y="0"/>
            <a:chExt cx="9158157" cy="5149835"/>
          </a:xfrm>
        </p:grpSpPr>
        <p:sp>
          <p:nvSpPr>
            <p:cNvPr id="258" name="Google Shape;258;p5"/>
            <p:cNvSpPr/>
            <p:nvPr/>
          </p:nvSpPr>
          <p:spPr>
            <a:xfrm>
              <a:off x="8504250" y="4489800"/>
              <a:ext cx="6537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0" y="0"/>
              <a:ext cx="653700" cy="514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5"/>
            <p:cNvSpPr/>
            <p:nvPr/>
          </p:nvSpPr>
          <p:spPr>
            <a:xfrm>
              <a:off x="322375" y="664300"/>
              <a:ext cx="81819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61" name="Google Shape;261;p5"/>
            <p:cNvGrpSpPr/>
            <p:nvPr/>
          </p:nvGrpSpPr>
          <p:grpSpPr>
            <a:xfrm>
              <a:off x="-207" y="664293"/>
              <a:ext cx="155867" cy="653721"/>
              <a:chOff x="5385375" y="498300"/>
              <a:chExt cx="802200" cy="556500"/>
            </a:xfrm>
          </p:grpSpPr>
          <p:sp>
            <p:nvSpPr>
              <p:cNvPr id="262" name="Google Shape;262;p5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3" name="Google Shape;263;p5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4" name="Google Shape;264;p5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5" name="Google Shape;265;p5"/>
            <p:cNvGrpSpPr/>
            <p:nvPr/>
          </p:nvGrpSpPr>
          <p:grpSpPr>
            <a:xfrm>
              <a:off x="322384" y="4483463"/>
              <a:ext cx="666347" cy="666373"/>
              <a:chOff x="7134700" y="414375"/>
              <a:chExt cx="501919" cy="501900"/>
            </a:xfrm>
          </p:grpSpPr>
          <p:sp>
            <p:nvSpPr>
              <p:cNvPr id="266" name="Google Shape;266;p5"/>
              <p:cNvSpPr/>
              <p:nvPr/>
            </p:nvSpPr>
            <p:spPr>
              <a:xfrm>
                <a:off x="71347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5"/>
              <p:cNvSpPr/>
              <p:nvPr/>
            </p:nvSpPr>
            <p:spPr>
              <a:xfrm>
                <a:off x="72871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8" name="Google Shape;268;p5"/>
              <p:cNvSpPr/>
              <p:nvPr/>
            </p:nvSpPr>
            <p:spPr>
              <a:xfrm>
                <a:off x="74395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9" name="Google Shape;269;p5"/>
              <p:cNvSpPr/>
              <p:nvPr/>
            </p:nvSpPr>
            <p:spPr>
              <a:xfrm>
                <a:off x="71347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0" name="Google Shape;270;p5"/>
              <p:cNvSpPr/>
              <p:nvPr/>
            </p:nvSpPr>
            <p:spPr>
              <a:xfrm>
                <a:off x="72871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1" name="Google Shape;271;p5"/>
              <p:cNvSpPr/>
              <p:nvPr/>
            </p:nvSpPr>
            <p:spPr>
              <a:xfrm>
                <a:off x="74395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2" name="Google Shape;272;p5"/>
              <p:cNvSpPr/>
              <p:nvPr/>
            </p:nvSpPr>
            <p:spPr>
              <a:xfrm>
                <a:off x="71347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3" name="Google Shape;273;p5"/>
              <p:cNvSpPr/>
              <p:nvPr/>
            </p:nvSpPr>
            <p:spPr>
              <a:xfrm>
                <a:off x="72871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4" name="Google Shape;274;p5"/>
              <p:cNvSpPr/>
              <p:nvPr/>
            </p:nvSpPr>
            <p:spPr>
              <a:xfrm>
                <a:off x="74395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5" name="Google Shape;275;p5"/>
              <p:cNvSpPr/>
              <p:nvPr/>
            </p:nvSpPr>
            <p:spPr>
              <a:xfrm>
                <a:off x="71347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6" name="Google Shape;276;p5"/>
              <p:cNvSpPr/>
              <p:nvPr/>
            </p:nvSpPr>
            <p:spPr>
              <a:xfrm>
                <a:off x="72871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7" name="Google Shape;277;p5"/>
              <p:cNvSpPr/>
              <p:nvPr/>
            </p:nvSpPr>
            <p:spPr>
              <a:xfrm>
                <a:off x="74395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8" name="Google Shape;278;p5"/>
              <p:cNvSpPr/>
              <p:nvPr/>
            </p:nvSpPr>
            <p:spPr>
              <a:xfrm>
                <a:off x="75919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9" name="Google Shape;279;p5"/>
              <p:cNvSpPr/>
              <p:nvPr/>
            </p:nvSpPr>
            <p:spPr>
              <a:xfrm>
                <a:off x="75919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0" name="Google Shape;280;p5"/>
              <p:cNvSpPr/>
              <p:nvPr/>
            </p:nvSpPr>
            <p:spPr>
              <a:xfrm>
                <a:off x="75919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1" name="Google Shape;281;p5"/>
              <p:cNvSpPr/>
              <p:nvPr/>
            </p:nvSpPr>
            <p:spPr>
              <a:xfrm>
                <a:off x="7591919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82" name="Google Shape;282;p5"/>
            <p:cNvGrpSpPr/>
            <p:nvPr/>
          </p:nvGrpSpPr>
          <p:grpSpPr>
            <a:xfrm>
              <a:off x="8832384" y="670955"/>
              <a:ext cx="311815" cy="653721"/>
              <a:chOff x="5385375" y="498300"/>
              <a:chExt cx="802200" cy="556500"/>
            </a:xfrm>
          </p:grpSpPr>
          <p:sp>
            <p:nvSpPr>
              <p:cNvPr id="283" name="Google Shape;283;p5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4" name="Google Shape;284;p5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5" name="Google Shape;285;p5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86" name="Google Shape;286;p5"/>
          <p:cNvSpPr txBox="1"/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287" name="Google Shape;287;p5"/>
          <p:cNvSpPr txBox="1"/>
          <p:nvPr>
            <p:ph idx="1" type="body"/>
          </p:nvPr>
        </p:nvSpPr>
        <p:spPr>
          <a:xfrm>
            <a:off x="1199775" y="1599700"/>
            <a:ext cx="6650700" cy="288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SzPts val="2400"/>
              <a:buChar char="▪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indent="-381000" lvl="3" marL="18288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indent="-381000" lvl="4" marL="22860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indent="-381000" lvl="5" marL="27432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indent="-381000" lvl="6" marL="32004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7pPr>
            <a:lvl8pPr indent="-381000" lvl="7" marL="36576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8pPr>
            <a:lvl9pPr indent="-381000" lvl="8" marL="41148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9pPr>
          </a:lstStyle>
          <a:p/>
        </p:txBody>
      </p:sp>
      <p:sp>
        <p:nvSpPr>
          <p:cNvPr id="288" name="Google Shape;288;p5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 + Image">
  <p:cSld name="TITLE_AND_BODY_1"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6"/>
          <p:cNvSpPr/>
          <p:nvPr/>
        </p:nvSpPr>
        <p:spPr>
          <a:xfrm>
            <a:off x="6100358" y="13"/>
            <a:ext cx="30504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6"/>
          <p:cNvSpPr/>
          <p:nvPr/>
        </p:nvSpPr>
        <p:spPr>
          <a:xfrm>
            <a:off x="8504250" y="4489800"/>
            <a:ext cx="653700" cy="653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6"/>
          <p:cNvSpPr/>
          <p:nvPr/>
        </p:nvSpPr>
        <p:spPr>
          <a:xfrm>
            <a:off x="322375" y="646500"/>
            <a:ext cx="4470600" cy="653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93" name="Google Shape;293;p6"/>
          <p:cNvGrpSpPr/>
          <p:nvPr/>
        </p:nvGrpSpPr>
        <p:grpSpPr>
          <a:xfrm>
            <a:off x="-207" y="646493"/>
            <a:ext cx="155867" cy="653721"/>
            <a:chOff x="5385375" y="498300"/>
            <a:chExt cx="802200" cy="556500"/>
          </a:xfrm>
        </p:grpSpPr>
        <p:sp>
          <p:nvSpPr>
            <p:cNvPr id="294" name="Google Shape;294;p6"/>
            <p:cNvSpPr/>
            <p:nvPr/>
          </p:nvSpPr>
          <p:spPr>
            <a:xfrm>
              <a:off x="5385375" y="498300"/>
              <a:ext cx="802200" cy="99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6"/>
            <p:cNvSpPr/>
            <p:nvPr/>
          </p:nvSpPr>
          <p:spPr>
            <a:xfrm>
              <a:off x="5385375" y="726900"/>
              <a:ext cx="802200" cy="99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6"/>
            <p:cNvSpPr/>
            <p:nvPr/>
          </p:nvSpPr>
          <p:spPr>
            <a:xfrm>
              <a:off x="5385375" y="955500"/>
              <a:ext cx="802200" cy="99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97" name="Google Shape;297;p6"/>
          <p:cNvGrpSpPr/>
          <p:nvPr/>
        </p:nvGrpSpPr>
        <p:grpSpPr>
          <a:xfrm>
            <a:off x="5434002" y="4483463"/>
            <a:ext cx="666347" cy="666373"/>
            <a:chOff x="7134700" y="414375"/>
            <a:chExt cx="501919" cy="501900"/>
          </a:xfrm>
        </p:grpSpPr>
        <p:sp>
          <p:nvSpPr>
            <p:cNvPr id="298" name="Google Shape;298;p6"/>
            <p:cNvSpPr/>
            <p:nvPr/>
          </p:nvSpPr>
          <p:spPr>
            <a:xfrm>
              <a:off x="7134700" y="4143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6"/>
            <p:cNvSpPr/>
            <p:nvPr/>
          </p:nvSpPr>
          <p:spPr>
            <a:xfrm>
              <a:off x="7287100" y="4143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6"/>
            <p:cNvSpPr/>
            <p:nvPr/>
          </p:nvSpPr>
          <p:spPr>
            <a:xfrm>
              <a:off x="7439500" y="4143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6"/>
            <p:cNvSpPr/>
            <p:nvPr/>
          </p:nvSpPr>
          <p:spPr>
            <a:xfrm>
              <a:off x="7134700" y="5667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6"/>
            <p:cNvSpPr/>
            <p:nvPr/>
          </p:nvSpPr>
          <p:spPr>
            <a:xfrm>
              <a:off x="7287100" y="5667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6"/>
            <p:cNvSpPr/>
            <p:nvPr/>
          </p:nvSpPr>
          <p:spPr>
            <a:xfrm>
              <a:off x="7439500" y="5667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6"/>
            <p:cNvSpPr/>
            <p:nvPr/>
          </p:nvSpPr>
          <p:spPr>
            <a:xfrm>
              <a:off x="7134700" y="7191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6"/>
            <p:cNvSpPr/>
            <p:nvPr/>
          </p:nvSpPr>
          <p:spPr>
            <a:xfrm>
              <a:off x="7287100" y="7191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6"/>
            <p:cNvSpPr/>
            <p:nvPr/>
          </p:nvSpPr>
          <p:spPr>
            <a:xfrm>
              <a:off x="7439500" y="7191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6"/>
            <p:cNvSpPr/>
            <p:nvPr/>
          </p:nvSpPr>
          <p:spPr>
            <a:xfrm>
              <a:off x="7134700" y="8715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6"/>
            <p:cNvSpPr/>
            <p:nvPr/>
          </p:nvSpPr>
          <p:spPr>
            <a:xfrm>
              <a:off x="7287100" y="8715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6"/>
            <p:cNvSpPr/>
            <p:nvPr/>
          </p:nvSpPr>
          <p:spPr>
            <a:xfrm>
              <a:off x="7439500" y="8715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6"/>
            <p:cNvSpPr/>
            <p:nvPr/>
          </p:nvSpPr>
          <p:spPr>
            <a:xfrm>
              <a:off x="7591900" y="4143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6"/>
            <p:cNvSpPr/>
            <p:nvPr/>
          </p:nvSpPr>
          <p:spPr>
            <a:xfrm>
              <a:off x="7591900" y="5667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6"/>
            <p:cNvSpPr/>
            <p:nvPr/>
          </p:nvSpPr>
          <p:spPr>
            <a:xfrm>
              <a:off x="7591900" y="7191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6"/>
            <p:cNvSpPr/>
            <p:nvPr/>
          </p:nvSpPr>
          <p:spPr>
            <a:xfrm>
              <a:off x="7591919" y="8715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14" name="Google Shape;314;p6"/>
          <p:cNvGrpSpPr/>
          <p:nvPr/>
        </p:nvGrpSpPr>
        <p:grpSpPr>
          <a:xfrm rot="-5400000">
            <a:off x="8018100" y="-167410"/>
            <a:ext cx="318554" cy="653721"/>
            <a:chOff x="5385375" y="498300"/>
            <a:chExt cx="802200" cy="556500"/>
          </a:xfrm>
        </p:grpSpPr>
        <p:sp>
          <p:nvSpPr>
            <p:cNvPr id="315" name="Google Shape;315;p6"/>
            <p:cNvSpPr/>
            <p:nvPr/>
          </p:nvSpPr>
          <p:spPr>
            <a:xfrm>
              <a:off x="5385375" y="498300"/>
              <a:ext cx="802200" cy="99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6"/>
            <p:cNvSpPr/>
            <p:nvPr/>
          </p:nvSpPr>
          <p:spPr>
            <a:xfrm>
              <a:off x="5385375" y="726900"/>
              <a:ext cx="802200" cy="99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6"/>
            <p:cNvSpPr/>
            <p:nvPr/>
          </p:nvSpPr>
          <p:spPr>
            <a:xfrm>
              <a:off x="5385375" y="955500"/>
              <a:ext cx="802200" cy="99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18" name="Google Shape;318;p6"/>
          <p:cNvSpPr txBox="1"/>
          <p:nvPr>
            <p:ph type="title"/>
          </p:nvPr>
        </p:nvSpPr>
        <p:spPr>
          <a:xfrm>
            <a:off x="508700" y="646500"/>
            <a:ext cx="42843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9" name="Google Shape;319;p6"/>
          <p:cNvSpPr txBox="1"/>
          <p:nvPr>
            <p:ph idx="1" type="body"/>
          </p:nvPr>
        </p:nvSpPr>
        <p:spPr>
          <a:xfrm>
            <a:off x="508700" y="1599700"/>
            <a:ext cx="4284300" cy="288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SzPts val="2400"/>
              <a:buChar char="▪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indent="-381000" lvl="3" marL="18288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indent="-381000" lvl="4" marL="22860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indent="-381000" lvl="5" marL="27432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indent="-381000" lvl="6" marL="32004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7pPr>
            <a:lvl8pPr indent="-381000" lvl="7" marL="36576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8pPr>
            <a:lvl9pPr indent="-381000" lvl="8" marL="41148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9pPr>
          </a:lstStyle>
          <a:p/>
        </p:txBody>
      </p:sp>
      <p:sp>
        <p:nvSpPr>
          <p:cNvPr id="320" name="Google Shape;320;p6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" name="Google Shape;322;p7"/>
          <p:cNvGrpSpPr/>
          <p:nvPr/>
        </p:nvGrpSpPr>
        <p:grpSpPr>
          <a:xfrm>
            <a:off x="-207" y="0"/>
            <a:ext cx="9158157" cy="5149835"/>
            <a:chOff x="-207" y="0"/>
            <a:chExt cx="9158157" cy="5149835"/>
          </a:xfrm>
        </p:grpSpPr>
        <p:sp>
          <p:nvSpPr>
            <p:cNvPr id="323" name="Google Shape;323;p7"/>
            <p:cNvSpPr/>
            <p:nvPr/>
          </p:nvSpPr>
          <p:spPr>
            <a:xfrm>
              <a:off x="8504250" y="4489800"/>
              <a:ext cx="6537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Google Shape;324;p7"/>
            <p:cNvSpPr/>
            <p:nvPr/>
          </p:nvSpPr>
          <p:spPr>
            <a:xfrm>
              <a:off x="0" y="0"/>
              <a:ext cx="653700" cy="514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7"/>
            <p:cNvSpPr/>
            <p:nvPr/>
          </p:nvSpPr>
          <p:spPr>
            <a:xfrm>
              <a:off x="322375" y="664300"/>
              <a:ext cx="81819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6" name="Google Shape;326;p7"/>
            <p:cNvGrpSpPr/>
            <p:nvPr/>
          </p:nvGrpSpPr>
          <p:grpSpPr>
            <a:xfrm>
              <a:off x="-207" y="664293"/>
              <a:ext cx="155867" cy="653721"/>
              <a:chOff x="5385375" y="498300"/>
              <a:chExt cx="802200" cy="556500"/>
            </a:xfrm>
          </p:grpSpPr>
          <p:sp>
            <p:nvSpPr>
              <p:cNvPr id="327" name="Google Shape;327;p7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8" name="Google Shape;328;p7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9" name="Google Shape;329;p7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30" name="Google Shape;330;p7"/>
            <p:cNvGrpSpPr/>
            <p:nvPr/>
          </p:nvGrpSpPr>
          <p:grpSpPr>
            <a:xfrm>
              <a:off x="322384" y="4483463"/>
              <a:ext cx="666347" cy="666373"/>
              <a:chOff x="7134700" y="414375"/>
              <a:chExt cx="501919" cy="501900"/>
            </a:xfrm>
          </p:grpSpPr>
          <p:sp>
            <p:nvSpPr>
              <p:cNvPr id="331" name="Google Shape;331;p7"/>
              <p:cNvSpPr/>
              <p:nvPr/>
            </p:nvSpPr>
            <p:spPr>
              <a:xfrm>
                <a:off x="71347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2" name="Google Shape;332;p7"/>
              <p:cNvSpPr/>
              <p:nvPr/>
            </p:nvSpPr>
            <p:spPr>
              <a:xfrm>
                <a:off x="72871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3" name="Google Shape;333;p7"/>
              <p:cNvSpPr/>
              <p:nvPr/>
            </p:nvSpPr>
            <p:spPr>
              <a:xfrm>
                <a:off x="74395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4" name="Google Shape;334;p7"/>
              <p:cNvSpPr/>
              <p:nvPr/>
            </p:nvSpPr>
            <p:spPr>
              <a:xfrm>
                <a:off x="71347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5" name="Google Shape;335;p7"/>
              <p:cNvSpPr/>
              <p:nvPr/>
            </p:nvSpPr>
            <p:spPr>
              <a:xfrm>
                <a:off x="72871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6" name="Google Shape;336;p7"/>
              <p:cNvSpPr/>
              <p:nvPr/>
            </p:nvSpPr>
            <p:spPr>
              <a:xfrm>
                <a:off x="74395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7" name="Google Shape;337;p7"/>
              <p:cNvSpPr/>
              <p:nvPr/>
            </p:nvSpPr>
            <p:spPr>
              <a:xfrm>
                <a:off x="71347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8" name="Google Shape;338;p7"/>
              <p:cNvSpPr/>
              <p:nvPr/>
            </p:nvSpPr>
            <p:spPr>
              <a:xfrm>
                <a:off x="72871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9" name="Google Shape;339;p7"/>
              <p:cNvSpPr/>
              <p:nvPr/>
            </p:nvSpPr>
            <p:spPr>
              <a:xfrm>
                <a:off x="74395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0" name="Google Shape;340;p7"/>
              <p:cNvSpPr/>
              <p:nvPr/>
            </p:nvSpPr>
            <p:spPr>
              <a:xfrm>
                <a:off x="71347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1" name="Google Shape;341;p7"/>
              <p:cNvSpPr/>
              <p:nvPr/>
            </p:nvSpPr>
            <p:spPr>
              <a:xfrm>
                <a:off x="72871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2" name="Google Shape;342;p7"/>
              <p:cNvSpPr/>
              <p:nvPr/>
            </p:nvSpPr>
            <p:spPr>
              <a:xfrm>
                <a:off x="74395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3" name="Google Shape;343;p7"/>
              <p:cNvSpPr/>
              <p:nvPr/>
            </p:nvSpPr>
            <p:spPr>
              <a:xfrm>
                <a:off x="75919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4" name="Google Shape;344;p7"/>
              <p:cNvSpPr/>
              <p:nvPr/>
            </p:nvSpPr>
            <p:spPr>
              <a:xfrm>
                <a:off x="75919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5" name="Google Shape;345;p7"/>
              <p:cNvSpPr/>
              <p:nvPr/>
            </p:nvSpPr>
            <p:spPr>
              <a:xfrm>
                <a:off x="75919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6" name="Google Shape;346;p7"/>
              <p:cNvSpPr/>
              <p:nvPr/>
            </p:nvSpPr>
            <p:spPr>
              <a:xfrm>
                <a:off x="7591919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47" name="Google Shape;347;p7"/>
            <p:cNvGrpSpPr/>
            <p:nvPr/>
          </p:nvGrpSpPr>
          <p:grpSpPr>
            <a:xfrm>
              <a:off x="8832384" y="670955"/>
              <a:ext cx="311815" cy="653721"/>
              <a:chOff x="5385375" y="498300"/>
              <a:chExt cx="802200" cy="556500"/>
            </a:xfrm>
          </p:grpSpPr>
          <p:sp>
            <p:nvSpPr>
              <p:cNvPr id="348" name="Google Shape;348;p7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9" name="Google Shape;349;p7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0" name="Google Shape;350;p7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351" name="Google Shape;351;p7"/>
          <p:cNvSpPr txBox="1"/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352" name="Google Shape;352;p7"/>
          <p:cNvSpPr txBox="1"/>
          <p:nvPr>
            <p:ph idx="1" type="body"/>
          </p:nvPr>
        </p:nvSpPr>
        <p:spPr>
          <a:xfrm>
            <a:off x="1172650" y="1599700"/>
            <a:ext cx="3447300" cy="2890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9pPr>
          </a:lstStyle>
          <a:p/>
        </p:txBody>
      </p:sp>
      <p:sp>
        <p:nvSpPr>
          <p:cNvPr id="353" name="Google Shape;353;p7"/>
          <p:cNvSpPr txBox="1"/>
          <p:nvPr>
            <p:ph idx="2" type="body"/>
          </p:nvPr>
        </p:nvSpPr>
        <p:spPr>
          <a:xfrm>
            <a:off x="5056888" y="1599700"/>
            <a:ext cx="3447300" cy="2890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9pPr>
          </a:lstStyle>
          <a:p/>
        </p:txBody>
      </p:sp>
      <p:sp>
        <p:nvSpPr>
          <p:cNvPr id="354" name="Google Shape;354;p7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6" name="Google Shape;356;p8"/>
          <p:cNvGrpSpPr/>
          <p:nvPr/>
        </p:nvGrpSpPr>
        <p:grpSpPr>
          <a:xfrm>
            <a:off x="-207" y="0"/>
            <a:ext cx="9158157" cy="5149835"/>
            <a:chOff x="-207" y="0"/>
            <a:chExt cx="9158157" cy="5149835"/>
          </a:xfrm>
        </p:grpSpPr>
        <p:sp>
          <p:nvSpPr>
            <p:cNvPr id="357" name="Google Shape;357;p8"/>
            <p:cNvSpPr/>
            <p:nvPr/>
          </p:nvSpPr>
          <p:spPr>
            <a:xfrm>
              <a:off x="8504250" y="4489800"/>
              <a:ext cx="6537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Google Shape;358;p8"/>
            <p:cNvSpPr/>
            <p:nvPr/>
          </p:nvSpPr>
          <p:spPr>
            <a:xfrm>
              <a:off x="0" y="0"/>
              <a:ext cx="653700" cy="514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8"/>
            <p:cNvSpPr/>
            <p:nvPr/>
          </p:nvSpPr>
          <p:spPr>
            <a:xfrm>
              <a:off x="322375" y="664300"/>
              <a:ext cx="81819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60" name="Google Shape;360;p8"/>
            <p:cNvGrpSpPr/>
            <p:nvPr/>
          </p:nvGrpSpPr>
          <p:grpSpPr>
            <a:xfrm>
              <a:off x="-207" y="664293"/>
              <a:ext cx="155867" cy="653721"/>
              <a:chOff x="5385375" y="498300"/>
              <a:chExt cx="802200" cy="556500"/>
            </a:xfrm>
          </p:grpSpPr>
          <p:sp>
            <p:nvSpPr>
              <p:cNvPr id="361" name="Google Shape;361;p8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2" name="Google Shape;362;p8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3" name="Google Shape;363;p8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64" name="Google Shape;364;p8"/>
            <p:cNvGrpSpPr/>
            <p:nvPr/>
          </p:nvGrpSpPr>
          <p:grpSpPr>
            <a:xfrm>
              <a:off x="322384" y="4483463"/>
              <a:ext cx="666347" cy="666373"/>
              <a:chOff x="7134700" y="414375"/>
              <a:chExt cx="501919" cy="501900"/>
            </a:xfrm>
          </p:grpSpPr>
          <p:sp>
            <p:nvSpPr>
              <p:cNvPr id="365" name="Google Shape;365;p8"/>
              <p:cNvSpPr/>
              <p:nvPr/>
            </p:nvSpPr>
            <p:spPr>
              <a:xfrm>
                <a:off x="71347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6" name="Google Shape;366;p8"/>
              <p:cNvSpPr/>
              <p:nvPr/>
            </p:nvSpPr>
            <p:spPr>
              <a:xfrm>
                <a:off x="72871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7" name="Google Shape;367;p8"/>
              <p:cNvSpPr/>
              <p:nvPr/>
            </p:nvSpPr>
            <p:spPr>
              <a:xfrm>
                <a:off x="74395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8" name="Google Shape;368;p8"/>
              <p:cNvSpPr/>
              <p:nvPr/>
            </p:nvSpPr>
            <p:spPr>
              <a:xfrm>
                <a:off x="71347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9" name="Google Shape;369;p8"/>
              <p:cNvSpPr/>
              <p:nvPr/>
            </p:nvSpPr>
            <p:spPr>
              <a:xfrm>
                <a:off x="72871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0" name="Google Shape;370;p8"/>
              <p:cNvSpPr/>
              <p:nvPr/>
            </p:nvSpPr>
            <p:spPr>
              <a:xfrm>
                <a:off x="74395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1" name="Google Shape;371;p8"/>
              <p:cNvSpPr/>
              <p:nvPr/>
            </p:nvSpPr>
            <p:spPr>
              <a:xfrm>
                <a:off x="71347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2" name="Google Shape;372;p8"/>
              <p:cNvSpPr/>
              <p:nvPr/>
            </p:nvSpPr>
            <p:spPr>
              <a:xfrm>
                <a:off x="72871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3" name="Google Shape;373;p8"/>
              <p:cNvSpPr/>
              <p:nvPr/>
            </p:nvSpPr>
            <p:spPr>
              <a:xfrm>
                <a:off x="74395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4" name="Google Shape;374;p8"/>
              <p:cNvSpPr/>
              <p:nvPr/>
            </p:nvSpPr>
            <p:spPr>
              <a:xfrm>
                <a:off x="71347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5" name="Google Shape;375;p8"/>
              <p:cNvSpPr/>
              <p:nvPr/>
            </p:nvSpPr>
            <p:spPr>
              <a:xfrm>
                <a:off x="72871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6" name="Google Shape;376;p8"/>
              <p:cNvSpPr/>
              <p:nvPr/>
            </p:nvSpPr>
            <p:spPr>
              <a:xfrm>
                <a:off x="74395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7" name="Google Shape;377;p8"/>
              <p:cNvSpPr/>
              <p:nvPr/>
            </p:nvSpPr>
            <p:spPr>
              <a:xfrm>
                <a:off x="75919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8" name="Google Shape;378;p8"/>
              <p:cNvSpPr/>
              <p:nvPr/>
            </p:nvSpPr>
            <p:spPr>
              <a:xfrm>
                <a:off x="75919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9" name="Google Shape;379;p8"/>
              <p:cNvSpPr/>
              <p:nvPr/>
            </p:nvSpPr>
            <p:spPr>
              <a:xfrm>
                <a:off x="75919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0" name="Google Shape;380;p8"/>
              <p:cNvSpPr/>
              <p:nvPr/>
            </p:nvSpPr>
            <p:spPr>
              <a:xfrm>
                <a:off x="7591919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81" name="Google Shape;381;p8"/>
            <p:cNvGrpSpPr/>
            <p:nvPr/>
          </p:nvGrpSpPr>
          <p:grpSpPr>
            <a:xfrm>
              <a:off x="8832384" y="670955"/>
              <a:ext cx="311815" cy="653721"/>
              <a:chOff x="5385375" y="498300"/>
              <a:chExt cx="802200" cy="556500"/>
            </a:xfrm>
          </p:grpSpPr>
          <p:sp>
            <p:nvSpPr>
              <p:cNvPr id="382" name="Google Shape;382;p8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3" name="Google Shape;383;p8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4" name="Google Shape;384;p8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385" name="Google Shape;385;p8"/>
          <p:cNvSpPr txBox="1"/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386" name="Google Shape;386;p8"/>
          <p:cNvSpPr txBox="1"/>
          <p:nvPr>
            <p:ph idx="1" type="body"/>
          </p:nvPr>
        </p:nvSpPr>
        <p:spPr>
          <a:xfrm>
            <a:off x="1165875" y="1599700"/>
            <a:ext cx="2257200" cy="2890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9pPr>
          </a:lstStyle>
          <a:p/>
        </p:txBody>
      </p:sp>
      <p:sp>
        <p:nvSpPr>
          <p:cNvPr id="387" name="Google Shape;387;p8"/>
          <p:cNvSpPr txBox="1"/>
          <p:nvPr>
            <p:ph idx="2" type="body"/>
          </p:nvPr>
        </p:nvSpPr>
        <p:spPr>
          <a:xfrm>
            <a:off x="3706438" y="1599700"/>
            <a:ext cx="2257200" cy="2890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9pPr>
          </a:lstStyle>
          <a:p/>
        </p:txBody>
      </p:sp>
      <p:sp>
        <p:nvSpPr>
          <p:cNvPr id="388" name="Google Shape;388;p8"/>
          <p:cNvSpPr txBox="1"/>
          <p:nvPr>
            <p:ph idx="3" type="body"/>
          </p:nvPr>
        </p:nvSpPr>
        <p:spPr>
          <a:xfrm>
            <a:off x="6247001" y="1599700"/>
            <a:ext cx="2257200" cy="2890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9pPr>
          </a:lstStyle>
          <a:p/>
        </p:txBody>
      </p:sp>
      <p:sp>
        <p:nvSpPr>
          <p:cNvPr id="389" name="Google Shape;389;p8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1" name="Google Shape;391;p9"/>
          <p:cNvGrpSpPr/>
          <p:nvPr/>
        </p:nvGrpSpPr>
        <p:grpSpPr>
          <a:xfrm>
            <a:off x="-207" y="0"/>
            <a:ext cx="9158157" cy="5149835"/>
            <a:chOff x="-207" y="0"/>
            <a:chExt cx="9158157" cy="5149835"/>
          </a:xfrm>
        </p:grpSpPr>
        <p:sp>
          <p:nvSpPr>
            <p:cNvPr id="392" name="Google Shape;392;p9"/>
            <p:cNvSpPr/>
            <p:nvPr/>
          </p:nvSpPr>
          <p:spPr>
            <a:xfrm>
              <a:off x="8504250" y="4489800"/>
              <a:ext cx="6537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" name="Google Shape;393;p9"/>
            <p:cNvSpPr/>
            <p:nvPr/>
          </p:nvSpPr>
          <p:spPr>
            <a:xfrm>
              <a:off x="0" y="0"/>
              <a:ext cx="653700" cy="514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" name="Google Shape;394;p9"/>
            <p:cNvSpPr/>
            <p:nvPr/>
          </p:nvSpPr>
          <p:spPr>
            <a:xfrm>
              <a:off x="322375" y="664300"/>
              <a:ext cx="81819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95" name="Google Shape;395;p9"/>
            <p:cNvGrpSpPr/>
            <p:nvPr/>
          </p:nvGrpSpPr>
          <p:grpSpPr>
            <a:xfrm>
              <a:off x="-207" y="664293"/>
              <a:ext cx="155867" cy="653721"/>
              <a:chOff x="5385375" y="498300"/>
              <a:chExt cx="802200" cy="556500"/>
            </a:xfrm>
          </p:grpSpPr>
          <p:sp>
            <p:nvSpPr>
              <p:cNvPr id="396" name="Google Shape;396;p9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7" name="Google Shape;397;p9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8" name="Google Shape;398;p9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99" name="Google Shape;399;p9"/>
            <p:cNvGrpSpPr/>
            <p:nvPr/>
          </p:nvGrpSpPr>
          <p:grpSpPr>
            <a:xfrm>
              <a:off x="322384" y="4483463"/>
              <a:ext cx="666347" cy="666373"/>
              <a:chOff x="7134700" y="414375"/>
              <a:chExt cx="501919" cy="501900"/>
            </a:xfrm>
          </p:grpSpPr>
          <p:sp>
            <p:nvSpPr>
              <p:cNvPr id="400" name="Google Shape;400;p9"/>
              <p:cNvSpPr/>
              <p:nvPr/>
            </p:nvSpPr>
            <p:spPr>
              <a:xfrm>
                <a:off x="71347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1" name="Google Shape;401;p9"/>
              <p:cNvSpPr/>
              <p:nvPr/>
            </p:nvSpPr>
            <p:spPr>
              <a:xfrm>
                <a:off x="72871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2" name="Google Shape;402;p9"/>
              <p:cNvSpPr/>
              <p:nvPr/>
            </p:nvSpPr>
            <p:spPr>
              <a:xfrm>
                <a:off x="74395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3" name="Google Shape;403;p9"/>
              <p:cNvSpPr/>
              <p:nvPr/>
            </p:nvSpPr>
            <p:spPr>
              <a:xfrm>
                <a:off x="71347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4" name="Google Shape;404;p9"/>
              <p:cNvSpPr/>
              <p:nvPr/>
            </p:nvSpPr>
            <p:spPr>
              <a:xfrm>
                <a:off x="72871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5" name="Google Shape;405;p9"/>
              <p:cNvSpPr/>
              <p:nvPr/>
            </p:nvSpPr>
            <p:spPr>
              <a:xfrm>
                <a:off x="74395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6" name="Google Shape;406;p9"/>
              <p:cNvSpPr/>
              <p:nvPr/>
            </p:nvSpPr>
            <p:spPr>
              <a:xfrm>
                <a:off x="71347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7" name="Google Shape;407;p9"/>
              <p:cNvSpPr/>
              <p:nvPr/>
            </p:nvSpPr>
            <p:spPr>
              <a:xfrm>
                <a:off x="72871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8" name="Google Shape;408;p9"/>
              <p:cNvSpPr/>
              <p:nvPr/>
            </p:nvSpPr>
            <p:spPr>
              <a:xfrm>
                <a:off x="74395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9" name="Google Shape;409;p9"/>
              <p:cNvSpPr/>
              <p:nvPr/>
            </p:nvSpPr>
            <p:spPr>
              <a:xfrm>
                <a:off x="71347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0" name="Google Shape;410;p9"/>
              <p:cNvSpPr/>
              <p:nvPr/>
            </p:nvSpPr>
            <p:spPr>
              <a:xfrm>
                <a:off x="72871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1" name="Google Shape;411;p9"/>
              <p:cNvSpPr/>
              <p:nvPr/>
            </p:nvSpPr>
            <p:spPr>
              <a:xfrm>
                <a:off x="74395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2" name="Google Shape;412;p9"/>
              <p:cNvSpPr/>
              <p:nvPr/>
            </p:nvSpPr>
            <p:spPr>
              <a:xfrm>
                <a:off x="75919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3" name="Google Shape;413;p9"/>
              <p:cNvSpPr/>
              <p:nvPr/>
            </p:nvSpPr>
            <p:spPr>
              <a:xfrm>
                <a:off x="75919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4" name="Google Shape;414;p9"/>
              <p:cNvSpPr/>
              <p:nvPr/>
            </p:nvSpPr>
            <p:spPr>
              <a:xfrm>
                <a:off x="75919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5" name="Google Shape;415;p9"/>
              <p:cNvSpPr/>
              <p:nvPr/>
            </p:nvSpPr>
            <p:spPr>
              <a:xfrm>
                <a:off x="7591919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16" name="Google Shape;416;p9"/>
            <p:cNvGrpSpPr/>
            <p:nvPr/>
          </p:nvGrpSpPr>
          <p:grpSpPr>
            <a:xfrm>
              <a:off x="8832384" y="670955"/>
              <a:ext cx="311815" cy="653721"/>
              <a:chOff x="5385375" y="498300"/>
              <a:chExt cx="802200" cy="556500"/>
            </a:xfrm>
          </p:grpSpPr>
          <p:sp>
            <p:nvSpPr>
              <p:cNvPr id="417" name="Google Shape;417;p9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8" name="Google Shape;418;p9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9" name="Google Shape;419;p9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420" name="Google Shape;420;p9"/>
          <p:cNvSpPr txBox="1"/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421" name="Google Shape;421;p9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10"/>
          <p:cNvSpPr/>
          <p:nvPr/>
        </p:nvSpPr>
        <p:spPr>
          <a:xfrm>
            <a:off x="8504250" y="4489800"/>
            <a:ext cx="653700" cy="653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10"/>
          <p:cNvSpPr/>
          <p:nvPr/>
        </p:nvSpPr>
        <p:spPr>
          <a:xfrm>
            <a:off x="0" y="0"/>
            <a:ext cx="6537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10"/>
          <p:cNvSpPr/>
          <p:nvPr/>
        </p:nvSpPr>
        <p:spPr>
          <a:xfrm>
            <a:off x="322375" y="4489799"/>
            <a:ext cx="7524000" cy="33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6" name="Google Shape;426;p10"/>
          <p:cNvGrpSpPr/>
          <p:nvPr/>
        </p:nvGrpSpPr>
        <p:grpSpPr>
          <a:xfrm>
            <a:off x="-207" y="664293"/>
            <a:ext cx="155867" cy="653721"/>
            <a:chOff x="5385375" y="498300"/>
            <a:chExt cx="802200" cy="556500"/>
          </a:xfrm>
        </p:grpSpPr>
        <p:sp>
          <p:nvSpPr>
            <p:cNvPr id="427" name="Google Shape;427;p10"/>
            <p:cNvSpPr/>
            <p:nvPr/>
          </p:nvSpPr>
          <p:spPr>
            <a:xfrm>
              <a:off x="5385375" y="498300"/>
              <a:ext cx="802200" cy="993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" name="Google Shape;428;p10"/>
            <p:cNvSpPr/>
            <p:nvPr/>
          </p:nvSpPr>
          <p:spPr>
            <a:xfrm>
              <a:off x="5385375" y="726900"/>
              <a:ext cx="802200" cy="993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10"/>
            <p:cNvSpPr/>
            <p:nvPr/>
          </p:nvSpPr>
          <p:spPr>
            <a:xfrm>
              <a:off x="5385375" y="955500"/>
              <a:ext cx="802200" cy="993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0" name="Google Shape;430;p10"/>
          <p:cNvGrpSpPr/>
          <p:nvPr/>
        </p:nvGrpSpPr>
        <p:grpSpPr>
          <a:xfrm>
            <a:off x="322384" y="657975"/>
            <a:ext cx="666347" cy="666373"/>
            <a:chOff x="7134700" y="414375"/>
            <a:chExt cx="501919" cy="501900"/>
          </a:xfrm>
        </p:grpSpPr>
        <p:sp>
          <p:nvSpPr>
            <p:cNvPr id="431" name="Google Shape;431;p10"/>
            <p:cNvSpPr/>
            <p:nvPr/>
          </p:nvSpPr>
          <p:spPr>
            <a:xfrm>
              <a:off x="7134700" y="4143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10"/>
            <p:cNvSpPr/>
            <p:nvPr/>
          </p:nvSpPr>
          <p:spPr>
            <a:xfrm>
              <a:off x="7287100" y="4143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" name="Google Shape;433;p10"/>
            <p:cNvSpPr/>
            <p:nvPr/>
          </p:nvSpPr>
          <p:spPr>
            <a:xfrm>
              <a:off x="7439500" y="4143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" name="Google Shape;434;p10"/>
            <p:cNvSpPr/>
            <p:nvPr/>
          </p:nvSpPr>
          <p:spPr>
            <a:xfrm>
              <a:off x="7134700" y="5667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" name="Google Shape;435;p10"/>
            <p:cNvSpPr/>
            <p:nvPr/>
          </p:nvSpPr>
          <p:spPr>
            <a:xfrm>
              <a:off x="7287100" y="5667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" name="Google Shape;436;p10"/>
            <p:cNvSpPr/>
            <p:nvPr/>
          </p:nvSpPr>
          <p:spPr>
            <a:xfrm>
              <a:off x="7439500" y="5667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" name="Google Shape;437;p10"/>
            <p:cNvSpPr/>
            <p:nvPr/>
          </p:nvSpPr>
          <p:spPr>
            <a:xfrm>
              <a:off x="7134700" y="7191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" name="Google Shape;438;p10"/>
            <p:cNvSpPr/>
            <p:nvPr/>
          </p:nvSpPr>
          <p:spPr>
            <a:xfrm>
              <a:off x="7287100" y="7191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" name="Google Shape;439;p10"/>
            <p:cNvSpPr/>
            <p:nvPr/>
          </p:nvSpPr>
          <p:spPr>
            <a:xfrm>
              <a:off x="7439500" y="7191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" name="Google Shape;440;p10"/>
            <p:cNvSpPr/>
            <p:nvPr/>
          </p:nvSpPr>
          <p:spPr>
            <a:xfrm>
              <a:off x="7134700" y="8715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1" name="Google Shape;441;p10"/>
            <p:cNvSpPr/>
            <p:nvPr/>
          </p:nvSpPr>
          <p:spPr>
            <a:xfrm>
              <a:off x="7287100" y="8715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" name="Google Shape;442;p10"/>
            <p:cNvSpPr/>
            <p:nvPr/>
          </p:nvSpPr>
          <p:spPr>
            <a:xfrm>
              <a:off x="7439500" y="8715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" name="Google Shape;443;p10"/>
            <p:cNvSpPr/>
            <p:nvPr/>
          </p:nvSpPr>
          <p:spPr>
            <a:xfrm>
              <a:off x="7591900" y="4143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" name="Google Shape;444;p10"/>
            <p:cNvSpPr/>
            <p:nvPr/>
          </p:nvSpPr>
          <p:spPr>
            <a:xfrm>
              <a:off x="7591900" y="5667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5" name="Google Shape;445;p10"/>
            <p:cNvSpPr/>
            <p:nvPr/>
          </p:nvSpPr>
          <p:spPr>
            <a:xfrm>
              <a:off x="7591900" y="7191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Google Shape;446;p10"/>
            <p:cNvSpPr/>
            <p:nvPr/>
          </p:nvSpPr>
          <p:spPr>
            <a:xfrm>
              <a:off x="7591919" y="8715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47" name="Google Shape;447;p10"/>
          <p:cNvGrpSpPr/>
          <p:nvPr/>
        </p:nvGrpSpPr>
        <p:grpSpPr>
          <a:xfrm>
            <a:off x="8832384" y="670955"/>
            <a:ext cx="311815" cy="653721"/>
            <a:chOff x="5385375" y="498300"/>
            <a:chExt cx="802200" cy="556500"/>
          </a:xfrm>
        </p:grpSpPr>
        <p:sp>
          <p:nvSpPr>
            <p:cNvPr id="448" name="Google Shape;448;p10"/>
            <p:cNvSpPr/>
            <p:nvPr/>
          </p:nvSpPr>
          <p:spPr>
            <a:xfrm>
              <a:off x="5385375" y="498300"/>
              <a:ext cx="802200" cy="99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Google Shape;449;p10"/>
            <p:cNvSpPr/>
            <p:nvPr/>
          </p:nvSpPr>
          <p:spPr>
            <a:xfrm>
              <a:off x="5385375" y="726900"/>
              <a:ext cx="802200" cy="99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" name="Google Shape;450;p10"/>
            <p:cNvSpPr/>
            <p:nvPr/>
          </p:nvSpPr>
          <p:spPr>
            <a:xfrm>
              <a:off x="5385375" y="955500"/>
              <a:ext cx="802200" cy="99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1" name="Google Shape;451;p10"/>
          <p:cNvSpPr txBox="1"/>
          <p:nvPr>
            <p:ph idx="1" type="body"/>
          </p:nvPr>
        </p:nvSpPr>
        <p:spPr>
          <a:xfrm>
            <a:off x="650725" y="4489800"/>
            <a:ext cx="7195800" cy="3312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/>
        </p:txBody>
      </p:sp>
      <p:sp>
        <p:nvSpPr>
          <p:cNvPr id="452" name="Google Shape;452;p10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314800" y="1599700"/>
            <a:ext cx="7189500" cy="28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 Light"/>
              <a:buChar char="▪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indent="-3810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indent="-3810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indent="-3810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indent="-3810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indent="-3810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indent="-3810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indent="-3810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indent="-3810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lvl="1" rtl="0" algn="ctr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lvl="2" rtl="0" algn="ctr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lvl="3" rtl="0" algn="ctr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lvl="4" rtl="0" algn="ctr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lvl="5" rtl="0" algn="ctr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lvl="6" rtl="0" algn="ctr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lvl="7" rtl="0" algn="ctr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lvl="8" rtl="0" algn="ctr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3"/>
          <p:cNvSpPr txBox="1"/>
          <p:nvPr>
            <p:ph type="ctrTitle"/>
          </p:nvPr>
        </p:nvSpPr>
        <p:spPr>
          <a:xfrm>
            <a:off x="685800" y="1541675"/>
            <a:ext cx="5740200" cy="2060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Qualities of a Leader</a:t>
            </a:r>
            <a:endParaRPr/>
          </a:p>
        </p:txBody>
      </p:sp>
      <p:sp>
        <p:nvSpPr>
          <p:cNvPr id="517" name="Google Shape;517;p13"/>
          <p:cNvSpPr txBox="1"/>
          <p:nvPr/>
        </p:nvSpPr>
        <p:spPr>
          <a:xfrm>
            <a:off x="706275" y="3684900"/>
            <a:ext cx="1550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Mr. Tanner</a:t>
            </a:r>
            <a:endParaRPr b="1" sz="20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7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22"/>
          <p:cNvSpPr txBox="1"/>
          <p:nvPr>
            <p:ph idx="1" type="body"/>
          </p:nvPr>
        </p:nvSpPr>
        <p:spPr>
          <a:xfrm>
            <a:off x="1172650" y="1599700"/>
            <a:ext cx="3447300" cy="2890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Listen to what others say and appreciate what others have to say.</a:t>
            </a:r>
            <a:endParaRPr b="1"/>
          </a:p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SzPts val="2000"/>
              <a:buChar char="-"/>
            </a:pPr>
            <a:r>
              <a:rPr lang="en"/>
              <a:t>People listen more attentively to those who listen to them.</a:t>
            </a:r>
            <a:endParaRPr/>
          </a:p>
        </p:txBody>
      </p:sp>
      <p:sp>
        <p:nvSpPr>
          <p:cNvPr id="589" name="Google Shape;589;p22"/>
          <p:cNvSpPr txBox="1"/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Leaders...</a:t>
            </a:r>
            <a:endParaRPr/>
          </a:p>
        </p:txBody>
      </p:sp>
      <p:sp>
        <p:nvSpPr>
          <p:cNvPr id="590" name="Google Shape;590;p22"/>
          <p:cNvSpPr txBox="1"/>
          <p:nvPr>
            <p:ph idx="2" type="body"/>
          </p:nvPr>
        </p:nvSpPr>
        <p:spPr>
          <a:xfrm>
            <a:off x="5056888" y="1599700"/>
            <a:ext cx="3447300" cy="2890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Can not do it alone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SzPts val="2000"/>
              <a:buChar char="-"/>
            </a:pPr>
            <a:r>
              <a:rPr lang="en"/>
              <a:t>People must have cooperative goals and roles.</a:t>
            </a:r>
            <a:endParaRPr/>
          </a:p>
        </p:txBody>
      </p:sp>
      <p:sp>
        <p:nvSpPr>
          <p:cNvPr id="591" name="Google Shape;591;p22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5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Google Shape;596;p23"/>
          <p:cNvSpPr txBox="1"/>
          <p:nvPr>
            <p:ph idx="1" type="body"/>
          </p:nvPr>
        </p:nvSpPr>
        <p:spPr>
          <a:xfrm>
            <a:off x="1172650" y="1599700"/>
            <a:ext cx="7331700" cy="2890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Create an environment where people are fully engaged and are in control of their own lives.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7" name="Google Shape;597;p23"/>
          <p:cNvSpPr txBox="1"/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Leaders...</a:t>
            </a:r>
            <a:endParaRPr/>
          </a:p>
        </p:txBody>
      </p:sp>
      <p:sp>
        <p:nvSpPr>
          <p:cNvPr id="598" name="Google Shape;598;p23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2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24"/>
          <p:cNvSpPr txBox="1"/>
          <p:nvPr>
            <p:ph idx="4294967295" type="ctrTitle"/>
          </p:nvPr>
        </p:nvSpPr>
        <p:spPr>
          <a:xfrm>
            <a:off x="1255900" y="1531950"/>
            <a:ext cx="3788400" cy="1159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300">
                <a:solidFill>
                  <a:schemeClr val="accent1"/>
                </a:solidFill>
              </a:rPr>
              <a:t>Individual Task</a:t>
            </a:r>
            <a:endParaRPr sz="5300">
              <a:solidFill>
                <a:schemeClr val="accent1"/>
              </a:solidFill>
            </a:endParaRPr>
          </a:p>
        </p:txBody>
      </p:sp>
      <p:sp>
        <p:nvSpPr>
          <p:cNvPr id="604" name="Google Shape;604;p24"/>
          <p:cNvSpPr txBox="1"/>
          <p:nvPr>
            <p:ph idx="4294967295" type="subTitle"/>
          </p:nvPr>
        </p:nvSpPr>
        <p:spPr>
          <a:xfrm>
            <a:off x="1255900" y="2750552"/>
            <a:ext cx="3788400" cy="784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Trust Worksheet Reflection</a:t>
            </a:r>
            <a:endParaRPr/>
          </a:p>
        </p:txBody>
      </p:sp>
      <p:sp>
        <p:nvSpPr>
          <p:cNvPr id="605" name="Google Shape;605;p24"/>
          <p:cNvSpPr/>
          <p:nvPr/>
        </p:nvSpPr>
        <p:spPr>
          <a:xfrm>
            <a:off x="7143443" y="3303311"/>
            <a:ext cx="312610" cy="298491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6" name="Google Shape;606;p24"/>
          <p:cNvSpPr/>
          <p:nvPr/>
        </p:nvSpPr>
        <p:spPr>
          <a:xfrm rot="2466730">
            <a:off x="5564068" y="1886788"/>
            <a:ext cx="434316" cy="414699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7" name="Google Shape;607;p24"/>
          <p:cNvSpPr/>
          <p:nvPr/>
        </p:nvSpPr>
        <p:spPr>
          <a:xfrm rot="2926229">
            <a:off x="8094370" y="2384149"/>
            <a:ext cx="234084" cy="223511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8" name="Google Shape;608;p24"/>
          <p:cNvSpPr/>
          <p:nvPr/>
        </p:nvSpPr>
        <p:spPr>
          <a:xfrm rot="-1609084">
            <a:off x="7120324" y="886921"/>
            <a:ext cx="210884" cy="201359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9" name="Google Shape;609;p24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10" name="Google Shape;610;p24"/>
          <p:cNvSpPr txBox="1"/>
          <p:nvPr/>
        </p:nvSpPr>
        <p:spPr>
          <a:xfrm>
            <a:off x="6157950" y="1466250"/>
            <a:ext cx="30000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📖</a:t>
            </a:r>
            <a:endParaRPr sz="10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4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p25"/>
          <p:cNvSpPr txBox="1"/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Trust Debrief</a:t>
            </a:r>
            <a:endParaRPr/>
          </a:p>
        </p:txBody>
      </p:sp>
      <p:sp>
        <p:nvSpPr>
          <p:cNvPr id="616" name="Google Shape;616;p25"/>
          <p:cNvSpPr txBox="1"/>
          <p:nvPr>
            <p:ph idx="1" type="body"/>
          </p:nvPr>
        </p:nvSpPr>
        <p:spPr>
          <a:xfrm>
            <a:off x="1165875" y="1599700"/>
            <a:ext cx="2257200" cy="2890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1.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What happens when there is a lack of trust?</a:t>
            </a:r>
            <a:endParaRPr/>
          </a:p>
        </p:txBody>
      </p:sp>
      <p:sp>
        <p:nvSpPr>
          <p:cNvPr id="617" name="Google Shape;617;p25"/>
          <p:cNvSpPr txBox="1"/>
          <p:nvPr>
            <p:ph idx="2" type="body"/>
          </p:nvPr>
        </p:nvSpPr>
        <p:spPr>
          <a:xfrm>
            <a:off x="3706438" y="1599700"/>
            <a:ext cx="2257200" cy="2890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2. 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What is the impact when trust exists?</a:t>
            </a:r>
            <a:endParaRPr/>
          </a:p>
        </p:txBody>
      </p:sp>
      <p:sp>
        <p:nvSpPr>
          <p:cNvPr id="618" name="Google Shape;618;p25"/>
          <p:cNvSpPr txBox="1"/>
          <p:nvPr>
            <p:ph idx="3" type="body"/>
          </p:nvPr>
        </p:nvSpPr>
        <p:spPr>
          <a:xfrm>
            <a:off x="6247001" y="1599700"/>
            <a:ext cx="2257200" cy="2890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3.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What behaviours will you focus on to establish trust?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9" name="Google Shape;619;p25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3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p26"/>
          <p:cNvSpPr txBox="1"/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Recap</a:t>
            </a:r>
            <a:endParaRPr/>
          </a:p>
        </p:txBody>
      </p:sp>
      <p:sp>
        <p:nvSpPr>
          <p:cNvPr id="625" name="Google Shape;625;p26"/>
          <p:cNvSpPr txBox="1"/>
          <p:nvPr>
            <p:ph idx="1" type="body"/>
          </p:nvPr>
        </p:nvSpPr>
        <p:spPr>
          <a:xfrm>
            <a:off x="1165875" y="1599700"/>
            <a:ext cx="2257200" cy="2890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1.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Model The Way</a:t>
            </a:r>
            <a:endParaRPr/>
          </a:p>
        </p:txBody>
      </p:sp>
      <p:sp>
        <p:nvSpPr>
          <p:cNvPr id="626" name="Google Shape;626;p26"/>
          <p:cNvSpPr txBox="1"/>
          <p:nvPr>
            <p:ph idx="2" type="body"/>
          </p:nvPr>
        </p:nvSpPr>
        <p:spPr>
          <a:xfrm>
            <a:off x="3706438" y="1599700"/>
            <a:ext cx="2257200" cy="2890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2. 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Inspire a Shared Vision</a:t>
            </a:r>
            <a:endParaRPr/>
          </a:p>
        </p:txBody>
      </p:sp>
      <p:sp>
        <p:nvSpPr>
          <p:cNvPr id="627" name="Google Shape;627;p26"/>
          <p:cNvSpPr txBox="1"/>
          <p:nvPr>
            <p:ph idx="3" type="body"/>
          </p:nvPr>
        </p:nvSpPr>
        <p:spPr>
          <a:xfrm>
            <a:off x="6247001" y="1599700"/>
            <a:ext cx="2257200" cy="2890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3.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Challenge The Process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8" name="Google Shape;628;p26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29" name="Google Shape;629;p26"/>
          <p:cNvSpPr txBox="1"/>
          <p:nvPr>
            <p:ph idx="1" type="body"/>
          </p:nvPr>
        </p:nvSpPr>
        <p:spPr>
          <a:xfrm>
            <a:off x="1165900" y="2704025"/>
            <a:ext cx="2257200" cy="2890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4. 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Enable Others to Succeed</a:t>
            </a:r>
            <a:endParaRPr/>
          </a:p>
        </p:txBody>
      </p:sp>
      <p:sp>
        <p:nvSpPr>
          <p:cNvPr id="630" name="Google Shape;630;p26"/>
          <p:cNvSpPr txBox="1"/>
          <p:nvPr>
            <p:ph idx="1" type="body"/>
          </p:nvPr>
        </p:nvSpPr>
        <p:spPr>
          <a:xfrm>
            <a:off x="3706450" y="2704025"/>
            <a:ext cx="2257200" cy="2890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5</a:t>
            </a:r>
            <a:r>
              <a:rPr b="1" lang="en"/>
              <a:t>. 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?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4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p27"/>
          <p:cNvSpPr txBox="1"/>
          <p:nvPr>
            <p:ph type="title"/>
          </p:nvPr>
        </p:nvSpPr>
        <p:spPr>
          <a:xfrm>
            <a:off x="508700" y="552725"/>
            <a:ext cx="4284300" cy="747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What ATL skills you can develop will help enabling others to contribute?</a:t>
            </a:r>
            <a:endParaRPr sz="2100"/>
          </a:p>
        </p:txBody>
      </p:sp>
      <p:sp>
        <p:nvSpPr>
          <p:cNvPr id="636" name="Google Shape;636;p27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pic>
        <p:nvPicPr>
          <p:cNvPr id="637" name="Google Shape;63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422025"/>
            <a:ext cx="8839198" cy="1900093"/>
          </a:xfrm>
          <a:prstGeom prst="rect">
            <a:avLst/>
          </a:prstGeom>
          <a:noFill/>
          <a:ln>
            <a:noFill/>
          </a:ln>
        </p:spPr>
      </p:pic>
      <p:sp>
        <p:nvSpPr>
          <p:cNvPr id="638" name="Google Shape;638;p27"/>
          <p:cNvSpPr txBox="1"/>
          <p:nvPr/>
        </p:nvSpPr>
        <p:spPr>
          <a:xfrm>
            <a:off x="1504675" y="3761675"/>
            <a:ext cx="29019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Barlow Light"/>
                <a:ea typeface="Barlow Light"/>
                <a:cs typeface="Barlow Light"/>
                <a:sym typeface="Barlow Light"/>
              </a:rPr>
              <a:t>Social Skills</a:t>
            </a:r>
            <a:endParaRPr sz="4000">
              <a:latin typeface="Barlow Light"/>
              <a:ea typeface="Barlow Light"/>
              <a:cs typeface="Barlow Light"/>
              <a:sym typeface="Barlow Ligh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2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Google Shape;643;p28"/>
          <p:cNvSpPr txBox="1"/>
          <p:nvPr>
            <p:ph type="title"/>
          </p:nvPr>
        </p:nvSpPr>
        <p:spPr>
          <a:xfrm>
            <a:off x="508700" y="552725"/>
            <a:ext cx="4284300" cy="747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What ATL skills you can develop will help enabling others to contribute?</a:t>
            </a:r>
            <a:endParaRPr sz="2100"/>
          </a:p>
        </p:txBody>
      </p:sp>
      <p:sp>
        <p:nvSpPr>
          <p:cNvPr id="644" name="Google Shape;644;p28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645" name="Google Shape;645;p28"/>
          <p:cNvSpPr txBox="1"/>
          <p:nvPr/>
        </p:nvSpPr>
        <p:spPr>
          <a:xfrm>
            <a:off x="92125" y="4253000"/>
            <a:ext cx="53124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Barlow Light"/>
                <a:ea typeface="Barlow Light"/>
                <a:cs typeface="Barlow Light"/>
                <a:sym typeface="Barlow Light"/>
              </a:rPr>
              <a:t>Self-Management</a:t>
            </a:r>
            <a:r>
              <a:rPr lang="en" sz="4000">
                <a:latin typeface="Barlow Light"/>
                <a:ea typeface="Barlow Light"/>
                <a:cs typeface="Barlow Light"/>
                <a:sym typeface="Barlow Light"/>
              </a:rPr>
              <a:t> Skills</a:t>
            </a:r>
            <a:endParaRPr sz="4000">
              <a:latin typeface="Barlow Light"/>
              <a:ea typeface="Barlow Light"/>
              <a:cs typeface="Barlow Light"/>
              <a:sym typeface="Barlow Light"/>
            </a:endParaRPr>
          </a:p>
        </p:txBody>
      </p:sp>
      <p:pic>
        <p:nvPicPr>
          <p:cNvPr id="646" name="Google Shape;646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3100" y="1452725"/>
            <a:ext cx="5881625" cy="2899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4"/>
          <p:cNvSpPr txBox="1"/>
          <p:nvPr>
            <p:ph type="ctrTitle"/>
          </p:nvPr>
        </p:nvSpPr>
        <p:spPr>
          <a:xfrm>
            <a:off x="685800" y="1541675"/>
            <a:ext cx="5740200" cy="2060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Students will be able to understand ways to enable other group members to succeed.</a:t>
            </a:r>
            <a:endParaRPr sz="3100"/>
          </a:p>
        </p:txBody>
      </p:sp>
      <p:sp>
        <p:nvSpPr>
          <p:cNvPr id="523" name="Google Shape;523;p14"/>
          <p:cNvSpPr txBox="1"/>
          <p:nvPr/>
        </p:nvSpPr>
        <p:spPr>
          <a:xfrm>
            <a:off x="706275" y="3684900"/>
            <a:ext cx="2548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Lesson Outcome</a:t>
            </a:r>
            <a:endParaRPr b="1" sz="20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5"/>
          <p:cNvSpPr txBox="1"/>
          <p:nvPr>
            <p:ph type="ctrTitle"/>
          </p:nvPr>
        </p:nvSpPr>
        <p:spPr>
          <a:xfrm>
            <a:off x="603425" y="1794125"/>
            <a:ext cx="5497200" cy="8727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 Zoom Activity</a:t>
            </a:r>
            <a:endParaRPr/>
          </a:p>
        </p:txBody>
      </p:sp>
      <p:sp>
        <p:nvSpPr>
          <p:cNvPr id="529" name="Google Shape;529;p15"/>
          <p:cNvSpPr txBox="1"/>
          <p:nvPr>
            <p:ph idx="1" type="subTitle"/>
          </p:nvPr>
        </p:nvSpPr>
        <p:spPr>
          <a:xfrm>
            <a:off x="603425" y="2604674"/>
            <a:ext cx="5497200" cy="37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1 - 10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6"/>
          <p:cNvSpPr txBox="1"/>
          <p:nvPr>
            <p:ph idx="4294967295" type="ctrTitle"/>
          </p:nvPr>
        </p:nvSpPr>
        <p:spPr>
          <a:xfrm>
            <a:off x="4201550" y="1202463"/>
            <a:ext cx="4288800" cy="832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accent1"/>
                </a:solidFill>
              </a:rPr>
              <a:t>Count 1 - 10</a:t>
            </a:r>
            <a:endParaRPr sz="6000">
              <a:solidFill>
                <a:schemeClr val="accent1"/>
              </a:solidFill>
            </a:endParaRPr>
          </a:p>
        </p:txBody>
      </p:sp>
      <p:sp>
        <p:nvSpPr>
          <p:cNvPr id="535" name="Google Shape;535;p16"/>
          <p:cNvSpPr txBox="1"/>
          <p:nvPr>
            <p:ph idx="4294967295" type="subTitle"/>
          </p:nvPr>
        </p:nvSpPr>
        <p:spPr>
          <a:xfrm>
            <a:off x="4201550" y="2063657"/>
            <a:ext cx="4288800" cy="294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1"/>
                </a:highlight>
                <a:latin typeface="Barlow SemiBold"/>
                <a:ea typeface="Barlow SemiBold"/>
                <a:cs typeface="Barlow SemiBold"/>
                <a:sym typeface="Barlow SemiBold"/>
              </a:rPr>
              <a:t>Rules</a:t>
            </a:r>
            <a:endParaRPr>
              <a:highlight>
                <a:schemeClr val="accent1"/>
              </a:highlight>
              <a:latin typeface="Barlow SemiBold"/>
              <a:ea typeface="Barlow SemiBold"/>
              <a:cs typeface="Barlow SemiBold"/>
              <a:sym typeface="Barlow SemiBol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Try to count to 10 together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Can only say one number in a row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If two people speak at same time then start back at 0</a:t>
            </a:r>
            <a:endParaRPr/>
          </a:p>
        </p:txBody>
      </p:sp>
      <p:sp>
        <p:nvSpPr>
          <p:cNvPr id="536" name="Google Shape;536;p16"/>
          <p:cNvSpPr txBox="1"/>
          <p:nvPr>
            <p:ph idx="12" type="sldNum"/>
          </p:nvPr>
        </p:nvSpPr>
        <p:spPr>
          <a:xfrm>
            <a:off x="849050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grpSp>
        <p:nvGrpSpPr>
          <p:cNvPr id="537" name="Google Shape;537;p16"/>
          <p:cNvGrpSpPr/>
          <p:nvPr/>
        </p:nvGrpSpPr>
        <p:grpSpPr>
          <a:xfrm>
            <a:off x="1360912" y="1611801"/>
            <a:ext cx="2385237" cy="2042255"/>
            <a:chOff x="7000306" y="4442411"/>
            <a:chExt cx="720224" cy="683463"/>
          </a:xfrm>
        </p:grpSpPr>
        <p:sp>
          <p:nvSpPr>
            <p:cNvPr id="538" name="Google Shape;538;p16"/>
            <p:cNvSpPr/>
            <p:nvPr/>
          </p:nvSpPr>
          <p:spPr>
            <a:xfrm>
              <a:off x="7360523" y="4580400"/>
              <a:ext cx="360007" cy="280995"/>
            </a:xfrm>
            <a:custGeom>
              <a:rect b="b" l="l" r="r" t="t"/>
              <a:pathLst>
                <a:path extrusionOk="0" h="548" w="701">
                  <a:moveTo>
                    <a:pt x="332" y="529"/>
                  </a:moveTo>
                  <a:cubicBezTo>
                    <a:pt x="382" y="547"/>
                    <a:pt x="438" y="548"/>
                    <a:pt x="493" y="531"/>
                  </a:cubicBezTo>
                  <a:cubicBezTo>
                    <a:pt x="627" y="487"/>
                    <a:pt x="701" y="342"/>
                    <a:pt x="657" y="208"/>
                  </a:cubicBezTo>
                  <a:cubicBezTo>
                    <a:pt x="614" y="74"/>
                    <a:pt x="469" y="0"/>
                    <a:pt x="335" y="44"/>
                  </a:cubicBezTo>
                  <a:cubicBezTo>
                    <a:pt x="280" y="62"/>
                    <a:pt x="236" y="96"/>
                    <a:pt x="205" y="140"/>
                  </a:cubicBezTo>
                  <a:cubicBezTo>
                    <a:pt x="0" y="422"/>
                    <a:pt x="0" y="422"/>
                    <a:pt x="0" y="422"/>
                  </a:cubicBezTo>
                  <a:lnTo>
                    <a:pt x="332" y="52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9" name="Google Shape;539;p16"/>
            <p:cNvSpPr/>
            <p:nvPr/>
          </p:nvSpPr>
          <p:spPr>
            <a:xfrm>
              <a:off x="7359894" y="4796791"/>
              <a:ext cx="281006" cy="329083"/>
            </a:xfrm>
            <a:custGeom>
              <a:rect b="b" l="l" r="r" t="t"/>
              <a:pathLst>
                <a:path extrusionOk="0" h="642" w="547">
                  <a:moveTo>
                    <a:pt x="1" y="348"/>
                  </a:moveTo>
                  <a:cubicBezTo>
                    <a:pt x="0" y="402"/>
                    <a:pt x="16" y="456"/>
                    <a:pt x="50" y="502"/>
                  </a:cubicBezTo>
                  <a:cubicBezTo>
                    <a:pt x="133" y="617"/>
                    <a:pt x="293" y="642"/>
                    <a:pt x="407" y="559"/>
                  </a:cubicBezTo>
                  <a:cubicBezTo>
                    <a:pt x="522" y="476"/>
                    <a:pt x="547" y="316"/>
                    <a:pt x="464" y="201"/>
                  </a:cubicBezTo>
                  <a:cubicBezTo>
                    <a:pt x="430" y="155"/>
                    <a:pt x="384" y="123"/>
                    <a:pt x="333" y="107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1" y="34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0" name="Google Shape;540;p16"/>
            <p:cNvSpPr/>
            <p:nvPr/>
          </p:nvSpPr>
          <p:spPr>
            <a:xfrm>
              <a:off x="7079935" y="4796791"/>
              <a:ext cx="281006" cy="329083"/>
            </a:xfrm>
            <a:custGeom>
              <a:rect b="b" l="l" r="r" t="t"/>
              <a:pathLst>
                <a:path extrusionOk="0" h="642" w="547">
                  <a:moveTo>
                    <a:pt x="214" y="107"/>
                  </a:moveTo>
                  <a:cubicBezTo>
                    <a:pt x="163" y="123"/>
                    <a:pt x="117" y="155"/>
                    <a:pt x="83" y="201"/>
                  </a:cubicBezTo>
                  <a:cubicBezTo>
                    <a:pt x="0" y="316"/>
                    <a:pt x="25" y="476"/>
                    <a:pt x="140" y="559"/>
                  </a:cubicBezTo>
                  <a:cubicBezTo>
                    <a:pt x="254" y="642"/>
                    <a:pt x="414" y="617"/>
                    <a:pt x="497" y="502"/>
                  </a:cubicBezTo>
                  <a:cubicBezTo>
                    <a:pt x="531" y="456"/>
                    <a:pt x="547" y="402"/>
                    <a:pt x="546" y="348"/>
                  </a:cubicBezTo>
                  <a:cubicBezTo>
                    <a:pt x="546" y="0"/>
                    <a:pt x="546" y="0"/>
                    <a:pt x="546" y="0"/>
                  </a:cubicBezTo>
                  <a:lnTo>
                    <a:pt x="214" y="10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1" name="Google Shape;541;p16"/>
            <p:cNvSpPr/>
            <p:nvPr/>
          </p:nvSpPr>
          <p:spPr>
            <a:xfrm>
              <a:off x="7000306" y="4580400"/>
              <a:ext cx="360216" cy="280995"/>
            </a:xfrm>
            <a:custGeom>
              <a:rect b="b" l="l" r="r" t="t"/>
              <a:pathLst>
                <a:path extrusionOk="0" h="548" w="701">
                  <a:moveTo>
                    <a:pt x="496" y="140"/>
                  </a:moveTo>
                  <a:cubicBezTo>
                    <a:pt x="465" y="96"/>
                    <a:pt x="421" y="62"/>
                    <a:pt x="366" y="44"/>
                  </a:cubicBezTo>
                  <a:cubicBezTo>
                    <a:pt x="232" y="0"/>
                    <a:pt x="87" y="74"/>
                    <a:pt x="44" y="208"/>
                  </a:cubicBezTo>
                  <a:cubicBezTo>
                    <a:pt x="0" y="342"/>
                    <a:pt x="74" y="487"/>
                    <a:pt x="208" y="531"/>
                  </a:cubicBezTo>
                  <a:cubicBezTo>
                    <a:pt x="263" y="548"/>
                    <a:pt x="319" y="547"/>
                    <a:pt x="369" y="529"/>
                  </a:cubicBezTo>
                  <a:cubicBezTo>
                    <a:pt x="701" y="422"/>
                    <a:pt x="701" y="422"/>
                    <a:pt x="701" y="422"/>
                  </a:cubicBezTo>
                  <a:lnTo>
                    <a:pt x="496" y="14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2" name="Google Shape;542;p16"/>
            <p:cNvSpPr/>
            <p:nvPr/>
          </p:nvSpPr>
          <p:spPr>
            <a:xfrm>
              <a:off x="7228925" y="4442411"/>
              <a:ext cx="262985" cy="354379"/>
            </a:xfrm>
            <a:custGeom>
              <a:rect b="b" l="l" r="r" t="t"/>
              <a:pathLst>
                <a:path extrusionOk="0" h="691" w="512">
                  <a:moveTo>
                    <a:pt x="461" y="409"/>
                  </a:moveTo>
                  <a:cubicBezTo>
                    <a:pt x="493" y="366"/>
                    <a:pt x="512" y="313"/>
                    <a:pt x="512" y="255"/>
                  </a:cubicBezTo>
                  <a:cubicBezTo>
                    <a:pt x="512" y="114"/>
                    <a:pt x="397" y="0"/>
                    <a:pt x="256" y="0"/>
                  </a:cubicBezTo>
                  <a:cubicBezTo>
                    <a:pt x="115" y="0"/>
                    <a:pt x="0" y="114"/>
                    <a:pt x="0" y="255"/>
                  </a:cubicBezTo>
                  <a:cubicBezTo>
                    <a:pt x="0" y="313"/>
                    <a:pt x="19" y="366"/>
                    <a:pt x="51" y="409"/>
                  </a:cubicBezTo>
                  <a:cubicBezTo>
                    <a:pt x="256" y="691"/>
                    <a:pt x="256" y="691"/>
                    <a:pt x="256" y="691"/>
                  </a:cubicBezTo>
                  <a:lnTo>
                    <a:pt x="461" y="4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46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17"/>
          <p:cNvSpPr txBox="1"/>
          <p:nvPr>
            <p:ph idx="4294967295" type="ctrTitle"/>
          </p:nvPr>
        </p:nvSpPr>
        <p:spPr>
          <a:xfrm>
            <a:off x="4201550" y="1202463"/>
            <a:ext cx="4288800" cy="832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accent1"/>
                </a:solidFill>
              </a:rPr>
              <a:t>Count 1 - 10</a:t>
            </a:r>
            <a:endParaRPr sz="6000">
              <a:solidFill>
                <a:schemeClr val="accent1"/>
              </a:solidFill>
            </a:endParaRPr>
          </a:p>
        </p:txBody>
      </p:sp>
      <p:sp>
        <p:nvSpPr>
          <p:cNvPr id="548" name="Google Shape;548;p17"/>
          <p:cNvSpPr txBox="1"/>
          <p:nvPr>
            <p:ph idx="4294967295" type="subTitle"/>
          </p:nvPr>
        </p:nvSpPr>
        <p:spPr>
          <a:xfrm>
            <a:off x="4201550" y="2063657"/>
            <a:ext cx="4288800" cy="294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1"/>
                </a:highlight>
                <a:latin typeface="Barlow SemiBold"/>
                <a:ea typeface="Barlow SemiBold"/>
                <a:cs typeface="Barlow SemiBold"/>
                <a:sym typeface="Barlow SemiBold"/>
              </a:rPr>
              <a:t>Debrief</a:t>
            </a:r>
            <a:endParaRPr>
              <a:highlight>
                <a:schemeClr val="accent1"/>
              </a:highlight>
              <a:latin typeface="Barlow SemiBold"/>
              <a:ea typeface="Barlow SemiBold"/>
              <a:cs typeface="Barlow SemiBold"/>
              <a:sym typeface="Barlow SemiBol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How did it go?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What strategies worked?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Did every group member contribute?</a:t>
            </a:r>
            <a:endParaRPr/>
          </a:p>
        </p:txBody>
      </p:sp>
      <p:sp>
        <p:nvSpPr>
          <p:cNvPr id="549" name="Google Shape;549;p17"/>
          <p:cNvSpPr txBox="1"/>
          <p:nvPr>
            <p:ph idx="12" type="sldNum"/>
          </p:nvPr>
        </p:nvSpPr>
        <p:spPr>
          <a:xfrm>
            <a:off x="849050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grpSp>
        <p:nvGrpSpPr>
          <p:cNvPr id="550" name="Google Shape;550;p17"/>
          <p:cNvGrpSpPr/>
          <p:nvPr/>
        </p:nvGrpSpPr>
        <p:grpSpPr>
          <a:xfrm>
            <a:off x="1360912" y="1611801"/>
            <a:ext cx="2385237" cy="2042255"/>
            <a:chOff x="7000306" y="4442411"/>
            <a:chExt cx="720224" cy="683463"/>
          </a:xfrm>
        </p:grpSpPr>
        <p:sp>
          <p:nvSpPr>
            <p:cNvPr id="551" name="Google Shape;551;p17"/>
            <p:cNvSpPr/>
            <p:nvPr/>
          </p:nvSpPr>
          <p:spPr>
            <a:xfrm>
              <a:off x="7360523" y="4580400"/>
              <a:ext cx="360007" cy="280995"/>
            </a:xfrm>
            <a:custGeom>
              <a:rect b="b" l="l" r="r" t="t"/>
              <a:pathLst>
                <a:path extrusionOk="0" h="548" w="701">
                  <a:moveTo>
                    <a:pt x="332" y="529"/>
                  </a:moveTo>
                  <a:cubicBezTo>
                    <a:pt x="382" y="547"/>
                    <a:pt x="438" y="548"/>
                    <a:pt x="493" y="531"/>
                  </a:cubicBezTo>
                  <a:cubicBezTo>
                    <a:pt x="627" y="487"/>
                    <a:pt x="701" y="342"/>
                    <a:pt x="657" y="208"/>
                  </a:cubicBezTo>
                  <a:cubicBezTo>
                    <a:pt x="614" y="74"/>
                    <a:pt x="469" y="0"/>
                    <a:pt x="335" y="44"/>
                  </a:cubicBezTo>
                  <a:cubicBezTo>
                    <a:pt x="280" y="62"/>
                    <a:pt x="236" y="96"/>
                    <a:pt x="205" y="140"/>
                  </a:cubicBezTo>
                  <a:cubicBezTo>
                    <a:pt x="0" y="422"/>
                    <a:pt x="0" y="422"/>
                    <a:pt x="0" y="422"/>
                  </a:cubicBezTo>
                  <a:lnTo>
                    <a:pt x="332" y="52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17"/>
            <p:cNvSpPr/>
            <p:nvPr/>
          </p:nvSpPr>
          <p:spPr>
            <a:xfrm>
              <a:off x="7359894" y="4796791"/>
              <a:ext cx="281006" cy="329083"/>
            </a:xfrm>
            <a:custGeom>
              <a:rect b="b" l="l" r="r" t="t"/>
              <a:pathLst>
                <a:path extrusionOk="0" h="642" w="547">
                  <a:moveTo>
                    <a:pt x="1" y="348"/>
                  </a:moveTo>
                  <a:cubicBezTo>
                    <a:pt x="0" y="402"/>
                    <a:pt x="16" y="456"/>
                    <a:pt x="50" y="502"/>
                  </a:cubicBezTo>
                  <a:cubicBezTo>
                    <a:pt x="133" y="617"/>
                    <a:pt x="293" y="642"/>
                    <a:pt x="407" y="559"/>
                  </a:cubicBezTo>
                  <a:cubicBezTo>
                    <a:pt x="522" y="476"/>
                    <a:pt x="547" y="316"/>
                    <a:pt x="464" y="201"/>
                  </a:cubicBezTo>
                  <a:cubicBezTo>
                    <a:pt x="430" y="155"/>
                    <a:pt x="384" y="123"/>
                    <a:pt x="333" y="107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1" y="34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17"/>
            <p:cNvSpPr/>
            <p:nvPr/>
          </p:nvSpPr>
          <p:spPr>
            <a:xfrm>
              <a:off x="7079935" y="4796791"/>
              <a:ext cx="281006" cy="329083"/>
            </a:xfrm>
            <a:custGeom>
              <a:rect b="b" l="l" r="r" t="t"/>
              <a:pathLst>
                <a:path extrusionOk="0" h="642" w="547">
                  <a:moveTo>
                    <a:pt x="214" y="107"/>
                  </a:moveTo>
                  <a:cubicBezTo>
                    <a:pt x="163" y="123"/>
                    <a:pt x="117" y="155"/>
                    <a:pt x="83" y="201"/>
                  </a:cubicBezTo>
                  <a:cubicBezTo>
                    <a:pt x="0" y="316"/>
                    <a:pt x="25" y="476"/>
                    <a:pt x="140" y="559"/>
                  </a:cubicBezTo>
                  <a:cubicBezTo>
                    <a:pt x="254" y="642"/>
                    <a:pt x="414" y="617"/>
                    <a:pt x="497" y="502"/>
                  </a:cubicBezTo>
                  <a:cubicBezTo>
                    <a:pt x="531" y="456"/>
                    <a:pt x="547" y="402"/>
                    <a:pt x="546" y="348"/>
                  </a:cubicBezTo>
                  <a:cubicBezTo>
                    <a:pt x="546" y="0"/>
                    <a:pt x="546" y="0"/>
                    <a:pt x="546" y="0"/>
                  </a:cubicBezTo>
                  <a:lnTo>
                    <a:pt x="214" y="10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17"/>
            <p:cNvSpPr/>
            <p:nvPr/>
          </p:nvSpPr>
          <p:spPr>
            <a:xfrm>
              <a:off x="7000306" y="4580400"/>
              <a:ext cx="360216" cy="280995"/>
            </a:xfrm>
            <a:custGeom>
              <a:rect b="b" l="l" r="r" t="t"/>
              <a:pathLst>
                <a:path extrusionOk="0" h="548" w="701">
                  <a:moveTo>
                    <a:pt x="496" y="140"/>
                  </a:moveTo>
                  <a:cubicBezTo>
                    <a:pt x="465" y="96"/>
                    <a:pt x="421" y="62"/>
                    <a:pt x="366" y="44"/>
                  </a:cubicBezTo>
                  <a:cubicBezTo>
                    <a:pt x="232" y="0"/>
                    <a:pt x="87" y="74"/>
                    <a:pt x="44" y="208"/>
                  </a:cubicBezTo>
                  <a:cubicBezTo>
                    <a:pt x="0" y="342"/>
                    <a:pt x="74" y="487"/>
                    <a:pt x="208" y="531"/>
                  </a:cubicBezTo>
                  <a:cubicBezTo>
                    <a:pt x="263" y="548"/>
                    <a:pt x="319" y="547"/>
                    <a:pt x="369" y="529"/>
                  </a:cubicBezTo>
                  <a:cubicBezTo>
                    <a:pt x="701" y="422"/>
                    <a:pt x="701" y="422"/>
                    <a:pt x="701" y="422"/>
                  </a:cubicBezTo>
                  <a:lnTo>
                    <a:pt x="496" y="14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5" name="Google Shape;555;p17"/>
            <p:cNvSpPr/>
            <p:nvPr/>
          </p:nvSpPr>
          <p:spPr>
            <a:xfrm>
              <a:off x="7228925" y="4442411"/>
              <a:ext cx="262985" cy="354379"/>
            </a:xfrm>
            <a:custGeom>
              <a:rect b="b" l="l" r="r" t="t"/>
              <a:pathLst>
                <a:path extrusionOk="0" h="691" w="512">
                  <a:moveTo>
                    <a:pt x="461" y="409"/>
                  </a:moveTo>
                  <a:cubicBezTo>
                    <a:pt x="493" y="366"/>
                    <a:pt x="512" y="313"/>
                    <a:pt x="512" y="255"/>
                  </a:cubicBezTo>
                  <a:cubicBezTo>
                    <a:pt x="512" y="114"/>
                    <a:pt x="397" y="0"/>
                    <a:pt x="256" y="0"/>
                  </a:cubicBezTo>
                  <a:cubicBezTo>
                    <a:pt x="115" y="0"/>
                    <a:pt x="0" y="114"/>
                    <a:pt x="0" y="255"/>
                  </a:cubicBezTo>
                  <a:cubicBezTo>
                    <a:pt x="0" y="313"/>
                    <a:pt x="19" y="366"/>
                    <a:pt x="51" y="409"/>
                  </a:cubicBezTo>
                  <a:cubicBezTo>
                    <a:pt x="256" y="691"/>
                    <a:pt x="256" y="691"/>
                    <a:pt x="256" y="691"/>
                  </a:cubicBezTo>
                  <a:lnTo>
                    <a:pt x="461" y="4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9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p18"/>
          <p:cNvSpPr txBox="1"/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every member of a group contributing...</a:t>
            </a:r>
            <a:endParaRPr/>
          </a:p>
        </p:txBody>
      </p:sp>
      <p:sp>
        <p:nvSpPr>
          <p:cNvPr id="561" name="Google Shape;561;p18"/>
          <p:cNvSpPr txBox="1"/>
          <p:nvPr>
            <p:ph idx="1" type="body"/>
          </p:nvPr>
        </p:nvSpPr>
        <p:spPr>
          <a:xfrm>
            <a:off x="1199775" y="1599700"/>
            <a:ext cx="6650700" cy="288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Sound like?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Look like?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Feel like?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2" name="Google Shape;562;p18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6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19"/>
          <p:cNvSpPr txBox="1"/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uneven group contribution ...</a:t>
            </a:r>
            <a:endParaRPr/>
          </a:p>
        </p:txBody>
      </p:sp>
      <p:sp>
        <p:nvSpPr>
          <p:cNvPr id="568" name="Google Shape;568;p19"/>
          <p:cNvSpPr txBox="1"/>
          <p:nvPr>
            <p:ph idx="1" type="body"/>
          </p:nvPr>
        </p:nvSpPr>
        <p:spPr>
          <a:xfrm>
            <a:off x="1199775" y="1599700"/>
            <a:ext cx="6650700" cy="288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Sound like?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Look like?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Feel like?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9" name="Google Shape;569;p19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3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p20"/>
          <p:cNvSpPr txBox="1"/>
          <p:nvPr>
            <p:ph idx="1" type="body"/>
          </p:nvPr>
        </p:nvSpPr>
        <p:spPr>
          <a:xfrm>
            <a:off x="1699000" y="660475"/>
            <a:ext cx="5045400" cy="382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It wasn’t my personal best. It was our personal best.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57200" lvl="0" marL="2286000" rtl="0" algn="l">
              <a:spcBef>
                <a:spcPts val="600"/>
              </a:spcBef>
              <a:spcAft>
                <a:spcPts val="0"/>
              </a:spcAft>
              <a:buSzPts val="3600"/>
              <a:buChar char="-"/>
            </a:pPr>
            <a:r>
              <a:rPr lang="en"/>
              <a:t>Susan Cohen</a:t>
            </a:r>
            <a:endParaRPr/>
          </a:p>
        </p:txBody>
      </p:sp>
      <p:sp>
        <p:nvSpPr>
          <p:cNvPr id="575" name="Google Shape;575;p20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9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Google Shape;580;p21"/>
          <p:cNvSpPr txBox="1"/>
          <p:nvPr>
            <p:ph idx="1" type="body"/>
          </p:nvPr>
        </p:nvSpPr>
        <p:spPr>
          <a:xfrm>
            <a:off x="1172650" y="1599700"/>
            <a:ext cx="3447300" cy="2890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Believe in the potential of others</a:t>
            </a:r>
            <a:endParaRPr b="1"/>
          </a:p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SzPts val="2000"/>
              <a:buChar char="-"/>
            </a:pPr>
            <a:r>
              <a:rPr lang="en"/>
              <a:t>And let them know you do.</a:t>
            </a:r>
            <a:endParaRPr/>
          </a:p>
        </p:txBody>
      </p:sp>
      <p:sp>
        <p:nvSpPr>
          <p:cNvPr id="581" name="Google Shape;581;p21"/>
          <p:cNvSpPr txBox="1"/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Leaders...</a:t>
            </a:r>
            <a:endParaRPr/>
          </a:p>
        </p:txBody>
      </p:sp>
      <p:sp>
        <p:nvSpPr>
          <p:cNvPr id="582" name="Google Shape;582;p21"/>
          <p:cNvSpPr txBox="1"/>
          <p:nvPr>
            <p:ph idx="2" type="body"/>
          </p:nvPr>
        </p:nvSpPr>
        <p:spPr>
          <a:xfrm>
            <a:off x="5056888" y="1599700"/>
            <a:ext cx="3447300" cy="2890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Engage the strengths of the group</a:t>
            </a:r>
            <a:endParaRPr b="1"/>
          </a:p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SzPts val="2000"/>
              <a:buChar char="-"/>
            </a:pPr>
            <a:r>
              <a:rPr lang="en"/>
              <a:t>Recognize values and skills.</a:t>
            </a:r>
            <a:endParaRPr/>
          </a:p>
        </p:txBody>
      </p:sp>
      <p:sp>
        <p:nvSpPr>
          <p:cNvPr id="583" name="Google Shape;583;p21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odovico template">
  <a:themeElements>
    <a:clrScheme name="Custom 347">
      <a:dk1>
        <a:srgbClr val="272A36"/>
      </a:dk1>
      <a:lt1>
        <a:srgbClr val="FFFFFF"/>
      </a:lt1>
      <a:dk2>
        <a:srgbClr val="808392"/>
      </a:dk2>
      <a:lt2>
        <a:srgbClr val="E0E0E7"/>
      </a:lt2>
      <a:accent1>
        <a:srgbClr val="FFAD1D"/>
      </a:accent1>
      <a:accent2>
        <a:srgbClr val="EB7700"/>
      </a:accent2>
      <a:accent3>
        <a:srgbClr val="FD7E6B"/>
      </a:accent3>
      <a:accent4>
        <a:srgbClr val="F03131"/>
      </a:accent4>
      <a:accent5>
        <a:srgbClr val="41B5FF"/>
      </a:accent5>
      <a:accent6>
        <a:srgbClr val="1E87CA"/>
      </a:accent6>
      <a:hlink>
        <a:srgbClr val="272A3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