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Titillium Web SemiBold"/>
      <p:regular r:id="rId20"/>
      <p:bold r:id="rId21"/>
      <p:italic r:id="rId22"/>
      <p:boldItalic r:id="rId23"/>
    </p:embeddedFont>
    <p:embeddedFont>
      <p:font typeface="Titillium Web"/>
      <p:regular r:id="rId24"/>
      <p:bold r:id="rId25"/>
      <p:italic r:id="rId26"/>
      <p:boldItalic r:id="rId27"/>
    </p:embeddedFont>
    <p:embeddedFont>
      <p:font typeface="Titillium Web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itilliumWebSemiBold-regular.fntdata"/><Relationship Id="rId22" Type="http://schemas.openxmlformats.org/officeDocument/2006/relationships/font" Target="fonts/TitilliumWebSemiBold-italic.fntdata"/><Relationship Id="rId21" Type="http://schemas.openxmlformats.org/officeDocument/2006/relationships/font" Target="fonts/TitilliumWebSemiBold-bold.fntdata"/><Relationship Id="rId24" Type="http://schemas.openxmlformats.org/officeDocument/2006/relationships/font" Target="fonts/TitilliumWeb-regular.fntdata"/><Relationship Id="rId23" Type="http://schemas.openxmlformats.org/officeDocument/2006/relationships/font" Target="fonts/TitilliumWeb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tilliumWeb-italic.fntdata"/><Relationship Id="rId25" Type="http://schemas.openxmlformats.org/officeDocument/2006/relationships/font" Target="fonts/TitilliumWeb-bold.fntdata"/><Relationship Id="rId28" Type="http://schemas.openxmlformats.org/officeDocument/2006/relationships/font" Target="fonts/TitilliumWebLight-regular.fntdata"/><Relationship Id="rId27" Type="http://schemas.openxmlformats.org/officeDocument/2006/relationships/font" Target="fonts/TitilliumWeb-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itilliumWeb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itilliumWebLight-boldItalic.fntdata"/><Relationship Id="rId30" Type="http://schemas.openxmlformats.org/officeDocument/2006/relationships/font" Target="fonts/TitilliumWeb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a868284d8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a868284d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a868284d8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a868284d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a868284d8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a868284d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a868284d8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a868284d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a868284d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a868284d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03ccfa60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f03ccfa6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6639" y="-3725"/>
            <a:ext cx="9157265" cy="5150962"/>
            <a:chOff x="-6639" y="-3725"/>
            <a:chExt cx="9157265" cy="5150962"/>
          </a:xfrm>
        </p:grpSpPr>
        <p:sp>
          <p:nvSpPr>
            <p:cNvPr id="11" name="Google Shape;11;p2"/>
            <p:cNvSpPr/>
            <p:nvPr/>
          </p:nvSpPr>
          <p:spPr>
            <a:xfrm>
              <a:off x="-6639" y="-3725"/>
              <a:ext cx="9157265" cy="5150962"/>
            </a:xfrm>
            <a:custGeom>
              <a:rect b="b" l="l" r="r" t="t"/>
              <a:pathLst>
                <a:path extrusionOk="0" h="3411233" w="6064414">
                  <a:moveTo>
                    <a:pt x="6064415" y="0"/>
                  </a:moveTo>
                  <a:lnTo>
                    <a:pt x="2575197" y="0"/>
                  </a:lnTo>
                  <a:lnTo>
                    <a:pt x="0" y="1486792"/>
                  </a:lnTo>
                  <a:lnTo>
                    <a:pt x="0" y="3411233"/>
                  </a:lnTo>
                  <a:lnTo>
                    <a:pt x="4626390" y="3411233"/>
                  </a:lnTo>
                  <a:lnTo>
                    <a:pt x="6064415" y="2580977"/>
                  </a:lnTo>
                  <a:lnTo>
                    <a:pt x="6064415" y="0"/>
                  </a:lnTo>
                  <a:close/>
                </a:path>
              </a:pathLst>
            </a:custGeom>
            <a:gradFill>
              <a:gsLst>
                <a:gs pos="0">
                  <a:schemeClr val="accent4"/>
                </a:gs>
                <a:gs pos="26000">
                  <a:schemeClr val="accent3"/>
                </a:gs>
                <a:gs pos="78000">
                  <a:schemeClr val="accent2"/>
                </a:gs>
                <a:gs pos="100000">
                  <a:schemeClr val="accent1"/>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6639" y="-3725"/>
              <a:ext cx="9157265" cy="5150962"/>
            </a:xfrm>
            <a:custGeom>
              <a:rect b="b" l="l" r="r" t="t"/>
              <a:pathLst>
                <a:path extrusionOk="0" h="3411233" w="6064414">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 name="Google Shape;13;p2"/>
          <p:cNvSpPr txBox="1"/>
          <p:nvPr>
            <p:ph type="ctrTitle"/>
          </p:nvPr>
        </p:nvSpPr>
        <p:spPr>
          <a:xfrm>
            <a:off x="855300" y="2589075"/>
            <a:ext cx="6470400" cy="1705500"/>
          </a:xfrm>
          <a:prstGeom prst="rect">
            <a:avLst/>
          </a:prstGeom>
          <a:effectLst>
            <a:outerShdw blurRad="14288" rotWithShape="0" algn="bl" dir="5400000" dist="9525">
              <a:schemeClr val="dk1">
                <a:alpha val="35000"/>
              </a:schemeClr>
            </a:outerShdw>
          </a:effectLst>
        </p:spPr>
        <p:txBody>
          <a:bodyPr anchorCtr="0" anchor="b" bIns="0" lIns="0" spcFirstLastPara="1" rIns="0" wrap="square" tIns="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
    <p:bg>
      <p:bgPr>
        <a:gradFill>
          <a:gsLst>
            <a:gs pos="0">
              <a:schemeClr val="accent4"/>
            </a:gs>
            <a:gs pos="26000">
              <a:schemeClr val="accent3"/>
            </a:gs>
            <a:gs pos="78000">
              <a:schemeClr val="accent2"/>
            </a:gs>
            <a:gs pos="100000">
              <a:schemeClr val="accent1"/>
            </a:gs>
          </a:gsLst>
          <a:lin ang="2698631" scaled="0"/>
        </a:gradFill>
      </p:bgPr>
    </p:bg>
    <p:spTree>
      <p:nvGrpSpPr>
        <p:cNvPr id="86" name="Shape 86"/>
        <p:cNvGrpSpPr/>
        <p:nvPr/>
      </p:nvGrpSpPr>
      <p:grpSpPr>
        <a:xfrm>
          <a:off x="0" y="0"/>
          <a:ext cx="0" cy="0"/>
          <a:chOff x="0" y="0"/>
          <a:chExt cx="0" cy="0"/>
        </a:xfrm>
      </p:grpSpPr>
      <p:sp>
        <p:nvSpPr>
          <p:cNvPr id="87" name="Google Shape;87;p11"/>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1"/>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1"/>
          <p:cNvSpPr/>
          <p:nvPr/>
        </p:nvSpPr>
        <p:spPr>
          <a:xfrm>
            <a:off x="-6639" y="-3725"/>
            <a:ext cx="9157265" cy="5150962"/>
          </a:xfrm>
          <a:custGeom>
            <a:rect b="b" l="l" r="r" t="t"/>
            <a:pathLst>
              <a:path extrusionOk="0" h="3411233" w="6064414">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2"/>
            </a:gs>
            <a:gs pos="37000">
              <a:schemeClr val="accent1"/>
            </a:gs>
            <a:gs pos="100000">
              <a:schemeClr val="dk1"/>
            </a:gs>
          </a:gsLst>
          <a:lin ang="3600008" scaled="0"/>
        </a:gra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855300" y="2726350"/>
            <a:ext cx="5969100" cy="1159800"/>
          </a:xfrm>
          <a:prstGeom prst="rect">
            <a:avLst/>
          </a:prstGeom>
          <a:effectLst>
            <a:outerShdw blurRad="14288" rotWithShape="0" algn="bl" dir="5400000" dist="9525">
              <a:schemeClr val="dk1">
                <a:alpha val="35000"/>
              </a:schemeClr>
            </a:outerShdw>
          </a:effectLst>
        </p:spPr>
        <p:txBody>
          <a:bodyPr anchorCtr="0" anchor="b" bIns="0" lIns="0" spcFirstLastPara="1" rIns="0" wrap="square" tIns="0">
            <a:noAutofit/>
          </a:bodyPr>
          <a:lstStyle>
            <a:lvl1pPr lvl="0" rtl="0">
              <a:spcBef>
                <a:spcPts val="0"/>
              </a:spcBef>
              <a:spcAft>
                <a:spcPts val="0"/>
              </a:spcAft>
              <a:buClr>
                <a:schemeClr val="accent3"/>
              </a:buClr>
              <a:buSzPts val="4800"/>
              <a:buNone/>
              <a:defRPr sz="4800">
                <a:solidFill>
                  <a:schemeClr val="accent3"/>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
        <p:nvSpPr>
          <p:cNvPr id="16" name="Google Shape;16;p3"/>
          <p:cNvSpPr txBox="1"/>
          <p:nvPr>
            <p:ph idx="1" type="subTitle"/>
          </p:nvPr>
        </p:nvSpPr>
        <p:spPr>
          <a:xfrm>
            <a:off x="855300" y="3983051"/>
            <a:ext cx="5969100" cy="428100"/>
          </a:xfrm>
          <a:prstGeom prst="rect">
            <a:avLst/>
          </a:prstGeom>
        </p:spPr>
        <p:txBody>
          <a:bodyPr anchorCtr="0" anchor="t" bIns="0" lIns="0" spcFirstLastPara="1" rIns="0" wrap="square" tIns="0">
            <a:noAutofit/>
          </a:bodyPr>
          <a:lstStyle>
            <a:lvl1pPr lvl="0" rtl="0">
              <a:spcBef>
                <a:spcPts val="0"/>
              </a:spcBef>
              <a:spcAft>
                <a:spcPts val="0"/>
              </a:spcAft>
              <a:buClr>
                <a:schemeClr val="lt2"/>
              </a:buClr>
              <a:buSzPts val="2200"/>
              <a:buNone/>
              <a:defRPr sz="2200">
                <a:solidFill>
                  <a:schemeClr val="lt2"/>
                </a:solidFill>
              </a:defRPr>
            </a:lvl1pPr>
            <a:lvl2pPr lvl="1" rtl="0">
              <a:spcBef>
                <a:spcPts val="1000"/>
              </a:spcBef>
              <a:spcAft>
                <a:spcPts val="0"/>
              </a:spcAft>
              <a:buClr>
                <a:schemeClr val="lt2"/>
              </a:buClr>
              <a:buSzPts val="2800"/>
              <a:buNone/>
              <a:defRPr sz="2800">
                <a:solidFill>
                  <a:schemeClr val="lt2"/>
                </a:solidFill>
              </a:defRPr>
            </a:lvl2pPr>
            <a:lvl3pPr lvl="2" rtl="0">
              <a:spcBef>
                <a:spcPts val="1000"/>
              </a:spcBef>
              <a:spcAft>
                <a:spcPts val="0"/>
              </a:spcAft>
              <a:buClr>
                <a:schemeClr val="lt2"/>
              </a:buClr>
              <a:buSzPts val="2800"/>
              <a:buNone/>
              <a:defRPr sz="2800">
                <a:solidFill>
                  <a:schemeClr val="lt2"/>
                </a:solidFill>
              </a:defRPr>
            </a:lvl3pPr>
            <a:lvl4pPr lvl="3" rtl="0">
              <a:spcBef>
                <a:spcPts val="1000"/>
              </a:spcBef>
              <a:spcAft>
                <a:spcPts val="0"/>
              </a:spcAft>
              <a:buClr>
                <a:schemeClr val="lt2"/>
              </a:buClr>
              <a:buSzPts val="2800"/>
              <a:buNone/>
              <a:defRPr sz="2800">
                <a:solidFill>
                  <a:schemeClr val="lt2"/>
                </a:solidFill>
              </a:defRPr>
            </a:lvl4pPr>
            <a:lvl5pPr lvl="4" rtl="0">
              <a:spcBef>
                <a:spcPts val="1000"/>
              </a:spcBef>
              <a:spcAft>
                <a:spcPts val="0"/>
              </a:spcAft>
              <a:buClr>
                <a:schemeClr val="lt2"/>
              </a:buClr>
              <a:buSzPts val="2800"/>
              <a:buNone/>
              <a:defRPr sz="2800">
                <a:solidFill>
                  <a:schemeClr val="lt2"/>
                </a:solidFill>
              </a:defRPr>
            </a:lvl5pPr>
            <a:lvl6pPr lvl="5" rtl="0">
              <a:spcBef>
                <a:spcPts val="1000"/>
              </a:spcBef>
              <a:spcAft>
                <a:spcPts val="0"/>
              </a:spcAft>
              <a:buClr>
                <a:schemeClr val="lt2"/>
              </a:buClr>
              <a:buSzPts val="2800"/>
              <a:buNone/>
              <a:defRPr sz="2800">
                <a:solidFill>
                  <a:schemeClr val="lt2"/>
                </a:solidFill>
              </a:defRPr>
            </a:lvl6pPr>
            <a:lvl7pPr lvl="6" rtl="0">
              <a:spcBef>
                <a:spcPts val="1000"/>
              </a:spcBef>
              <a:spcAft>
                <a:spcPts val="0"/>
              </a:spcAft>
              <a:buClr>
                <a:schemeClr val="lt2"/>
              </a:buClr>
              <a:buSzPts val="2800"/>
              <a:buNone/>
              <a:defRPr sz="2800">
                <a:solidFill>
                  <a:schemeClr val="lt2"/>
                </a:solidFill>
              </a:defRPr>
            </a:lvl7pPr>
            <a:lvl8pPr lvl="7" rtl="0">
              <a:spcBef>
                <a:spcPts val="1000"/>
              </a:spcBef>
              <a:spcAft>
                <a:spcPts val="0"/>
              </a:spcAft>
              <a:buClr>
                <a:schemeClr val="lt2"/>
              </a:buClr>
              <a:buSzPts val="2800"/>
              <a:buNone/>
              <a:defRPr sz="2800">
                <a:solidFill>
                  <a:schemeClr val="lt2"/>
                </a:solidFill>
              </a:defRPr>
            </a:lvl8pPr>
            <a:lvl9pPr lvl="8" rtl="0">
              <a:spcBef>
                <a:spcPts val="1000"/>
              </a:spcBef>
              <a:spcAft>
                <a:spcPts val="1000"/>
              </a:spcAft>
              <a:buClr>
                <a:schemeClr val="lt2"/>
              </a:buClr>
              <a:buSzPts val="2800"/>
              <a:buNone/>
              <a:defRPr sz="2800">
                <a:solidFill>
                  <a:schemeClr val="lt2"/>
                </a:solidFill>
              </a:defRPr>
            </a:lvl9pPr>
          </a:lstStyle>
          <a:p/>
        </p:txBody>
      </p:sp>
      <p:grpSp>
        <p:nvGrpSpPr>
          <p:cNvPr id="17" name="Google Shape;17;p3"/>
          <p:cNvGrpSpPr/>
          <p:nvPr/>
        </p:nvGrpSpPr>
        <p:grpSpPr>
          <a:xfrm>
            <a:off x="-5" y="-4"/>
            <a:ext cx="3882108" cy="2241339"/>
            <a:chOff x="-5" y="-4"/>
            <a:chExt cx="3882108" cy="2241339"/>
          </a:xfrm>
        </p:grpSpPr>
        <p:sp>
          <p:nvSpPr>
            <p:cNvPr id="18" name="Google Shape;18;p3"/>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 name="Google Shape;20;p3"/>
          <p:cNvGrpSpPr/>
          <p:nvPr/>
        </p:nvGrpSpPr>
        <p:grpSpPr>
          <a:xfrm>
            <a:off x="6975702" y="3891625"/>
            <a:ext cx="2167839" cy="1251620"/>
            <a:chOff x="6975702" y="3891625"/>
            <a:chExt cx="2167839" cy="1251620"/>
          </a:xfrm>
        </p:grpSpPr>
        <p:sp>
          <p:nvSpPr>
            <p:cNvPr id="21" name="Google Shape;21;p3"/>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3"/>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3" name="Shape 23"/>
        <p:cNvGrpSpPr/>
        <p:nvPr/>
      </p:nvGrpSpPr>
      <p:grpSpPr>
        <a:xfrm>
          <a:off x="0" y="0"/>
          <a:ext cx="0" cy="0"/>
          <a:chOff x="0" y="0"/>
          <a:chExt cx="0" cy="0"/>
        </a:xfrm>
      </p:grpSpPr>
      <p:grpSp>
        <p:nvGrpSpPr>
          <p:cNvPr id="24" name="Google Shape;24;p4"/>
          <p:cNvGrpSpPr/>
          <p:nvPr/>
        </p:nvGrpSpPr>
        <p:grpSpPr>
          <a:xfrm>
            <a:off x="-6639" y="-3725"/>
            <a:ext cx="9157265" cy="5150962"/>
            <a:chOff x="-6639" y="-3725"/>
            <a:chExt cx="9157265" cy="5150962"/>
          </a:xfrm>
        </p:grpSpPr>
        <p:sp>
          <p:nvSpPr>
            <p:cNvPr id="25" name="Google Shape;25;p4"/>
            <p:cNvSpPr/>
            <p:nvPr/>
          </p:nvSpPr>
          <p:spPr>
            <a:xfrm>
              <a:off x="-6639" y="-3725"/>
              <a:ext cx="9157265" cy="5150962"/>
            </a:xfrm>
            <a:custGeom>
              <a:rect b="b" l="l" r="r" t="t"/>
              <a:pathLst>
                <a:path extrusionOk="0" h="3411233" w="6064414">
                  <a:moveTo>
                    <a:pt x="6064415" y="0"/>
                  </a:moveTo>
                  <a:lnTo>
                    <a:pt x="2575197" y="0"/>
                  </a:lnTo>
                  <a:lnTo>
                    <a:pt x="0" y="1486792"/>
                  </a:lnTo>
                  <a:lnTo>
                    <a:pt x="0" y="3411233"/>
                  </a:lnTo>
                  <a:lnTo>
                    <a:pt x="4626390" y="3411233"/>
                  </a:lnTo>
                  <a:lnTo>
                    <a:pt x="6064415" y="2580977"/>
                  </a:lnTo>
                  <a:lnTo>
                    <a:pt x="6064415"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4"/>
            <p:cNvSpPr/>
            <p:nvPr/>
          </p:nvSpPr>
          <p:spPr>
            <a:xfrm>
              <a:off x="-6639" y="-3725"/>
              <a:ext cx="9157265" cy="5150962"/>
            </a:xfrm>
            <a:custGeom>
              <a:rect b="b" l="l" r="r" t="t"/>
              <a:pathLst>
                <a:path extrusionOk="0" h="3411233" w="6064414">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 name="Google Shape;27;p4"/>
          <p:cNvSpPr txBox="1"/>
          <p:nvPr>
            <p:ph idx="1" type="body"/>
          </p:nvPr>
        </p:nvSpPr>
        <p:spPr>
          <a:xfrm>
            <a:off x="1552750" y="906351"/>
            <a:ext cx="6038400" cy="819900"/>
          </a:xfrm>
          <a:prstGeom prst="rect">
            <a:avLst/>
          </a:prstGeom>
        </p:spPr>
        <p:txBody>
          <a:bodyPr anchorCtr="0" anchor="t" bIns="0" lIns="0" spcFirstLastPara="1" rIns="0" wrap="square" tIns="0">
            <a:noAutofit/>
          </a:bodyPr>
          <a:lstStyle>
            <a:lvl1pPr indent="-444500" lvl="0" marL="457200" rtl="0">
              <a:spcBef>
                <a:spcPts val="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1pPr>
            <a:lvl2pPr indent="-444500" lvl="1" marL="9144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2pPr>
            <a:lvl3pPr indent="-444500" lvl="2" marL="13716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3pPr>
            <a:lvl4pPr indent="-444500" lvl="3" marL="18288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4pPr>
            <a:lvl5pPr indent="-444500" lvl="4" marL="22860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5pPr>
            <a:lvl6pPr indent="-444500" lvl="5" marL="27432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6pPr>
            <a:lvl7pPr indent="-444500" lvl="6" marL="32004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7pPr>
            <a:lvl8pPr indent="-444500" lvl="7" marL="3657600" rtl="0">
              <a:spcBef>
                <a:spcPts val="1000"/>
              </a:spcBef>
              <a:spcAft>
                <a:spcPts val="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8pPr>
            <a:lvl9pPr indent="-444500" lvl="8" marL="4114800" rtl="0">
              <a:spcBef>
                <a:spcPts val="1000"/>
              </a:spcBef>
              <a:spcAft>
                <a:spcPts val="1000"/>
              </a:spcAft>
              <a:buClr>
                <a:schemeClr val="dk1"/>
              </a:buClr>
              <a:buSzPts val="3400"/>
              <a:buFont typeface="Titillium Web SemiBold"/>
              <a:buChar char="■"/>
              <a:defRPr sz="3400">
                <a:solidFill>
                  <a:schemeClr val="dk1"/>
                </a:solidFill>
                <a:latin typeface="Titillium Web SemiBold"/>
                <a:ea typeface="Titillium Web SemiBold"/>
                <a:cs typeface="Titillium Web SemiBold"/>
                <a:sym typeface="Titillium Web SemiBold"/>
              </a:defRPr>
            </a:lvl9pPr>
          </a:lstStyle>
          <a:p/>
        </p:txBody>
      </p:sp>
      <p:sp>
        <p:nvSpPr>
          <p:cNvPr id="28" name="Google Shape;28;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p:nvPr/>
        </p:nvSpPr>
        <p:spPr>
          <a:xfrm>
            <a:off x="761999" y="762000"/>
            <a:ext cx="599400" cy="472200"/>
          </a:xfrm>
          <a:prstGeom prst="rect">
            <a:avLst/>
          </a:prstGeom>
        </p:spPr>
        <p:txBody>
          <a:bodyPr>
            <a:prstTxWarp prst="textPlain"/>
          </a:bodyPr>
          <a:lstStyle/>
          <a:p>
            <a:pPr lvl="0" algn="ctr"/>
            <a:r>
              <a:rPr b="1" i="0">
                <a:ln>
                  <a:noFill/>
                </a:ln>
                <a:gradFill>
                  <a:gsLst>
                    <a:gs pos="0">
                      <a:schemeClr val="accent4"/>
                    </a:gs>
                    <a:gs pos="27000">
                      <a:schemeClr val="accent3"/>
                    </a:gs>
                    <a:gs pos="84000">
                      <a:schemeClr val="accent2"/>
                    </a:gs>
                    <a:gs pos="100000">
                      <a:schemeClr val="accent2"/>
                    </a:gs>
                  </a:gsLst>
                  <a:lin ang="3599321" scaled="0"/>
                </a:gra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 name="Shape 30"/>
        <p:cNvGrpSpPr/>
        <p:nvPr/>
      </p:nvGrpSpPr>
      <p:grpSpPr>
        <a:xfrm>
          <a:off x="0" y="0"/>
          <a:ext cx="0" cy="0"/>
          <a:chOff x="0" y="0"/>
          <a:chExt cx="0" cy="0"/>
        </a:xfrm>
      </p:grpSpPr>
      <p:grpSp>
        <p:nvGrpSpPr>
          <p:cNvPr id="31" name="Google Shape;31;p5"/>
          <p:cNvGrpSpPr/>
          <p:nvPr/>
        </p:nvGrpSpPr>
        <p:grpSpPr>
          <a:xfrm>
            <a:off x="-5" y="-4"/>
            <a:ext cx="3882108" cy="2241339"/>
            <a:chOff x="-5" y="-4"/>
            <a:chExt cx="3882108" cy="2241339"/>
          </a:xfrm>
        </p:grpSpPr>
        <p:sp>
          <p:nvSpPr>
            <p:cNvPr id="32" name="Google Shape;32;p5"/>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5"/>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 name="Google Shape;34;p5"/>
          <p:cNvGrpSpPr/>
          <p:nvPr/>
        </p:nvGrpSpPr>
        <p:grpSpPr>
          <a:xfrm>
            <a:off x="6975702" y="3891625"/>
            <a:ext cx="2167839" cy="1251620"/>
            <a:chOff x="6975702" y="3891625"/>
            <a:chExt cx="2167839" cy="1251620"/>
          </a:xfrm>
        </p:grpSpPr>
        <p:sp>
          <p:nvSpPr>
            <p:cNvPr id="35" name="Google Shape;35;p5"/>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5"/>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 name="Google Shape;37;p5"/>
          <p:cNvSpPr txBox="1"/>
          <p:nvPr>
            <p:ph type="title"/>
          </p:nvPr>
        </p:nvSpPr>
        <p:spPr>
          <a:xfrm>
            <a:off x="855300" y="836000"/>
            <a:ext cx="7433400" cy="4971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8" name="Google Shape;38;p5"/>
          <p:cNvSpPr txBox="1"/>
          <p:nvPr>
            <p:ph idx="1" type="body"/>
          </p:nvPr>
        </p:nvSpPr>
        <p:spPr>
          <a:xfrm>
            <a:off x="855300" y="1627900"/>
            <a:ext cx="7433400" cy="27600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1000"/>
              </a:spcAft>
              <a:buSzPts val="2400"/>
              <a:buChar char="■"/>
              <a:defRPr/>
            </a:lvl9pPr>
          </a:lstStyle>
          <a:p/>
        </p:txBody>
      </p:sp>
      <p:sp>
        <p:nvSpPr>
          <p:cNvPr id="39" name="Google Shape;39;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0" name="Shape 40"/>
        <p:cNvGrpSpPr/>
        <p:nvPr/>
      </p:nvGrpSpPr>
      <p:grpSpPr>
        <a:xfrm>
          <a:off x="0" y="0"/>
          <a:ext cx="0" cy="0"/>
          <a:chOff x="0" y="0"/>
          <a:chExt cx="0" cy="0"/>
        </a:xfrm>
      </p:grpSpPr>
      <p:grpSp>
        <p:nvGrpSpPr>
          <p:cNvPr id="41" name="Google Shape;41;p6"/>
          <p:cNvGrpSpPr/>
          <p:nvPr/>
        </p:nvGrpSpPr>
        <p:grpSpPr>
          <a:xfrm>
            <a:off x="-5" y="-4"/>
            <a:ext cx="3882108" cy="2241339"/>
            <a:chOff x="-5" y="-4"/>
            <a:chExt cx="3882108" cy="2241339"/>
          </a:xfrm>
        </p:grpSpPr>
        <p:sp>
          <p:nvSpPr>
            <p:cNvPr id="42" name="Google Shape;42;p6"/>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6"/>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 name="Google Shape;44;p6"/>
          <p:cNvGrpSpPr/>
          <p:nvPr/>
        </p:nvGrpSpPr>
        <p:grpSpPr>
          <a:xfrm>
            <a:off x="6975702" y="3891625"/>
            <a:ext cx="2167839" cy="1251620"/>
            <a:chOff x="6975702" y="3891625"/>
            <a:chExt cx="2167839" cy="1251620"/>
          </a:xfrm>
        </p:grpSpPr>
        <p:sp>
          <p:nvSpPr>
            <p:cNvPr id="45" name="Google Shape;45;p6"/>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6"/>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7" name="Google Shape;47;p6"/>
          <p:cNvSpPr txBox="1"/>
          <p:nvPr>
            <p:ph type="title"/>
          </p:nvPr>
        </p:nvSpPr>
        <p:spPr>
          <a:xfrm>
            <a:off x="855300" y="836000"/>
            <a:ext cx="7433400" cy="4971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 name="Google Shape;48;p6"/>
          <p:cNvSpPr txBox="1"/>
          <p:nvPr>
            <p:ph idx="1" type="body"/>
          </p:nvPr>
        </p:nvSpPr>
        <p:spPr>
          <a:xfrm>
            <a:off x="855275" y="1627900"/>
            <a:ext cx="3473100" cy="2870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49" name="Google Shape;49;p6"/>
          <p:cNvSpPr txBox="1"/>
          <p:nvPr>
            <p:ph idx="2" type="body"/>
          </p:nvPr>
        </p:nvSpPr>
        <p:spPr>
          <a:xfrm>
            <a:off x="4815599" y="1627900"/>
            <a:ext cx="3473100" cy="2870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50" name="Google Shape;50;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1" name="Shape 51"/>
        <p:cNvGrpSpPr/>
        <p:nvPr/>
      </p:nvGrpSpPr>
      <p:grpSpPr>
        <a:xfrm>
          <a:off x="0" y="0"/>
          <a:ext cx="0" cy="0"/>
          <a:chOff x="0" y="0"/>
          <a:chExt cx="0" cy="0"/>
        </a:xfrm>
      </p:grpSpPr>
      <p:grpSp>
        <p:nvGrpSpPr>
          <p:cNvPr id="52" name="Google Shape;52;p7"/>
          <p:cNvGrpSpPr/>
          <p:nvPr/>
        </p:nvGrpSpPr>
        <p:grpSpPr>
          <a:xfrm>
            <a:off x="-5" y="-4"/>
            <a:ext cx="3882108" cy="2241339"/>
            <a:chOff x="-5" y="-4"/>
            <a:chExt cx="3882108" cy="2241339"/>
          </a:xfrm>
        </p:grpSpPr>
        <p:sp>
          <p:nvSpPr>
            <p:cNvPr id="53" name="Google Shape;53;p7"/>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7"/>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 name="Google Shape;55;p7"/>
          <p:cNvGrpSpPr/>
          <p:nvPr/>
        </p:nvGrpSpPr>
        <p:grpSpPr>
          <a:xfrm>
            <a:off x="6975702" y="3891625"/>
            <a:ext cx="2167839" cy="1251620"/>
            <a:chOff x="6975702" y="3891625"/>
            <a:chExt cx="2167839" cy="1251620"/>
          </a:xfrm>
        </p:grpSpPr>
        <p:sp>
          <p:nvSpPr>
            <p:cNvPr id="56" name="Google Shape;56;p7"/>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7"/>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8" name="Google Shape;58;p7"/>
          <p:cNvSpPr txBox="1"/>
          <p:nvPr>
            <p:ph type="title"/>
          </p:nvPr>
        </p:nvSpPr>
        <p:spPr>
          <a:xfrm>
            <a:off x="855300" y="836000"/>
            <a:ext cx="7433400" cy="4971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9" name="Google Shape;59;p7"/>
          <p:cNvSpPr txBox="1"/>
          <p:nvPr>
            <p:ph idx="1" type="body"/>
          </p:nvPr>
        </p:nvSpPr>
        <p:spPr>
          <a:xfrm>
            <a:off x="855300" y="1627900"/>
            <a:ext cx="2315700" cy="28704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60" name="Google Shape;60;p7"/>
          <p:cNvSpPr txBox="1"/>
          <p:nvPr>
            <p:ph idx="2" type="body"/>
          </p:nvPr>
        </p:nvSpPr>
        <p:spPr>
          <a:xfrm>
            <a:off x="3414199" y="1627900"/>
            <a:ext cx="2315700" cy="28704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61" name="Google Shape;61;p7"/>
          <p:cNvSpPr txBox="1"/>
          <p:nvPr>
            <p:ph idx="3" type="body"/>
          </p:nvPr>
        </p:nvSpPr>
        <p:spPr>
          <a:xfrm>
            <a:off x="5973097" y="1627900"/>
            <a:ext cx="2315700" cy="28704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62" name="Google Shape;62;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grpSp>
        <p:nvGrpSpPr>
          <p:cNvPr id="64" name="Google Shape;64;p8"/>
          <p:cNvGrpSpPr/>
          <p:nvPr/>
        </p:nvGrpSpPr>
        <p:grpSpPr>
          <a:xfrm>
            <a:off x="-5" y="-4"/>
            <a:ext cx="3882108" cy="2241339"/>
            <a:chOff x="-5" y="-4"/>
            <a:chExt cx="3882108" cy="2241339"/>
          </a:xfrm>
        </p:grpSpPr>
        <p:sp>
          <p:nvSpPr>
            <p:cNvPr id="65" name="Google Shape;65;p8"/>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8"/>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 name="Google Shape;67;p8"/>
          <p:cNvGrpSpPr/>
          <p:nvPr/>
        </p:nvGrpSpPr>
        <p:grpSpPr>
          <a:xfrm>
            <a:off x="6975702" y="3891625"/>
            <a:ext cx="2167839" cy="1251620"/>
            <a:chOff x="6975702" y="3891625"/>
            <a:chExt cx="2167839" cy="1251620"/>
          </a:xfrm>
        </p:grpSpPr>
        <p:sp>
          <p:nvSpPr>
            <p:cNvPr id="68" name="Google Shape;68;p8"/>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8"/>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 name="Google Shape;70;p8"/>
          <p:cNvSpPr txBox="1"/>
          <p:nvPr>
            <p:ph type="title"/>
          </p:nvPr>
        </p:nvSpPr>
        <p:spPr>
          <a:xfrm>
            <a:off x="855300" y="836000"/>
            <a:ext cx="7433400" cy="497100"/>
          </a:xfrm>
          <a:prstGeom prst="rect">
            <a:avLst/>
          </a:prstGeom>
        </p:spPr>
        <p:txBody>
          <a:bodyPr anchorCtr="0" anchor="t"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grpSp>
        <p:nvGrpSpPr>
          <p:cNvPr id="73" name="Google Shape;73;p9"/>
          <p:cNvGrpSpPr/>
          <p:nvPr/>
        </p:nvGrpSpPr>
        <p:grpSpPr>
          <a:xfrm>
            <a:off x="6975702" y="3891625"/>
            <a:ext cx="2167839" cy="1251620"/>
            <a:chOff x="6975702" y="3891625"/>
            <a:chExt cx="2167839" cy="1251620"/>
          </a:xfrm>
        </p:grpSpPr>
        <p:sp>
          <p:nvSpPr>
            <p:cNvPr id="74" name="Google Shape;74;p9"/>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9"/>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 name="Google Shape;76;p9"/>
          <p:cNvSpPr txBox="1"/>
          <p:nvPr>
            <p:ph idx="1" type="body"/>
          </p:nvPr>
        </p:nvSpPr>
        <p:spPr>
          <a:xfrm>
            <a:off x="855300" y="4406300"/>
            <a:ext cx="7433400" cy="343500"/>
          </a:xfrm>
          <a:prstGeom prst="rect">
            <a:avLst/>
          </a:prstGeom>
        </p:spPr>
        <p:txBody>
          <a:bodyPr anchorCtr="0" anchor="t" bIns="0" lIns="0" spcFirstLastPara="1" rIns="0" wrap="square" tIns="0">
            <a:noAutofit/>
          </a:bodyPr>
          <a:lstStyle>
            <a:lvl1pPr indent="-228600" lvl="0" marL="457200" rtl="0">
              <a:spcBef>
                <a:spcPts val="0"/>
              </a:spcBef>
              <a:spcAft>
                <a:spcPts val="1000"/>
              </a:spcAft>
              <a:buSzPts val="1800"/>
              <a:buNone/>
              <a:defRPr sz="1800"/>
            </a:lvl1pPr>
          </a:lstStyle>
          <a:p/>
        </p:txBody>
      </p:sp>
      <p:sp>
        <p:nvSpPr>
          <p:cNvPr id="77" name="Google Shape;77;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grpSp>
        <p:nvGrpSpPr>
          <p:cNvPr id="79" name="Google Shape;79;p10"/>
          <p:cNvGrpSpPr/>
          <p:nvPr/>
        </p:nvGrpSpPr>
        <p:grpSpPr>
          <a:xfrm>
            <a:off x="6975702" y="3891625"/>
            <a:ext cx="2167839" cy="1251620"/>
            <a:chOff x="6975702" y="3891625"/>
            <a:chExt cx="2167839" cy="1251620"/>
          </a:xfrm>
        </p:grpSpPr>
        <p:sp>
          <p:nvSpPr>
            <p:cNvPr id="80" name="Google Shape;80;p10"/>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0"/>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 name="Google Shape;82;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83" name="Google Shape;83;p10"/>
          <p:cNvGrpSpPr/>
          <p:nvPr/>
        </p:nvGrpSpPr>
        <p:grpSpPr>
          <a:xfrm rot="10800000">
            <a:off x="2" y="0"/>
            <a:ext cx="2167839" cy="1251620"/>
            <a:chOff x="6975702" y="3891625"/>
            <a:chExt cx="2167839" cy="1251620"/>
          </a:xfrm>
        </p:grpSpPr>
        <p:sp>
          <p:nvSpPr>
            <p:cNvPr id="84" name="Google Shape;84;p10"/>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4"/>
                </a:gs>
                <a:gs pos="27000">
                  <a:schemeClr val="accent3"/>
                </a:gs>
                <a:gs pos="84000">
                  <a:schemeClr val="accent2"/>
                </a:gs>
                <a:gs pos="100000">
                  <a:schemeClr val="accent2"/>
                </a:gs>
              </a:gsLst>
              <a:lin ang="359932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0"/>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33400" cy="497100"/>
          </a:xfrm>
          <a:prstGeom prst="rect">
            <a:avLst/>
          </a:prstGeom>
          <a:noFill/>
          <a:ln>
            <a:noFill/>
          </a:ln>
          <a:effectLst>
            <a:outerShdw rotWithShape="0" algn="bl" dir="16200000" dist="9525">
              <a:schemeClr val="lt1">
                <a:alpha val="35000"/>
              </a:schemeClr>
            </a:outerShdw>
          </a:effectLst>
        </p:spPr>
        <p:txBody>
          <a:bodyPr anchorCtr="0" anchor="t" bIns="0" lIns="0" spcFirstLastPara="1" rIns="0" wrap="square" tIns="0">
            <a:noAutofit/>
          </a:bodyPr>
          <a:lstStyle>
            <a:lvl1pPr lvl="0"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1pPr>
            <a:lvl2pPr lvl="1"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2pPr>
            <a:lvl3pPr lvl="2"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3pPr>
            <a:lvl4pPr lvl="3"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4pPr>
            <a:lvl5pPr lvl="4"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5pPr>
            <a:lvl6pPr lvl="5"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6pPr>
            <a:lvl7pPr lvl="6"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7pPr>
            <a:lvl8pPr lvl="7"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8pPr>
            <a:lvl9pPr lvl="8" rtl="0">
              <a:lnSpc>
                <a:spcPct val="90000"/>
              </a:lnSpc>
              <a:spcBef>
                <a:spcPts val="0"/>
              </a:spcBef>
              <a:spcAft>
                <a:spcPts val="0"/>
              </a:spcAft>
              <a:buClr>
                <a:schemeClr val="dk1"/>
              </a:buClr>
              <a:buSzPts val="3600"/>
              <a:buFont typeface="Titillium Web"/>
              <a:buNone/>
              <a:defRPr b="1" sz="3600">
                <a:solidFill>
                  <a:schemeClr val="dk1"/>
                </a:solidFill>
                <a:latin typeface="Titillium Web"/>
                <a:ea typeface="Titillium Web"/>
                <a:cs typeface="Titillium Web"/>
                <a:sym typeface="Titillium Web"/>
              </a:defRPr>
            </a:lvl9pPr>
          </a:lstStyle>
          <a:p/>
        </p:txBody>
      </p:sp>
      <p:sp>
        <p:nvSpPr>
          <p:cNvPr id="7" name="Google Shape;7;p1"/>
          <p:cNvSpPr txBox="1"/>
          <p:nvPr>
            <p:ph idx="1" type="body"/>
          </p:nvPr>
        </p:nvSpPr>
        <p:spPr>
          <a:xfrm>
            <a:off x="855300" y="1627900"/>
            <a:ext cx="7433400" cy="27600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3"/>
              </a:buClr>
              <a:buSzPts val="2400"/>
              <a:buFont typeface="Titillium Web Light"/>
              <a:buChar char="⦿"/>
              <a:defRPr sz="2400">
                <a:solidFill>
                  <a:schemeClr val="dk2"/>
                </a:solidFill>
                <a:latin typeface="Titillium Web Light"/>
                <a:ea typeface="Titillium Web Light"/>
                <a:cs typeface="Titillium Web Light"/>
                <a:sym typeface="Titillium Web Light"/>
              </a:defRPr>
            </a:lvl1pPr>
            <a:lvl2pPr indent="-381000" lvl="1" marL="914400" rtl="0">
              <a:lnSpc>
                <a:spcPct val="115000"/>
              </a:lnSpc>
              <a:spcBef>
                <a:spcPts val="1000"/>
              </a:spcBef>
              <a:spcAft>
                <a:spcPts val="0"/>
              </a:spcAft>
              <a:buClr>
                <a:schemeClr val="accent4"/>
              </a:buClr>
              <a:buSzPts val="2400"/>
              <a:buFont typeface="Titillium Web Light"/>
              <a:buChar char="⌾"/>
              <a:defRPr sz="2400">
                <a:solidFill>
                  <a:schemeClr val="dk2"/>
                </a:solidFill>
                <a:latin typeface="Titillium Web Light"/>
                <a:ea typeface="Titillium Web Light"/>
                <a:cs typeface="Titillium Web Light"/>
                <a:sym typeface="Titillium Web Light"/>
              </a:defRPr>
            </a:lvl2pPr>
            <a:lvl3pPr indent="-381000" lvl="2" marL="1371600" rtl="0">
              <a:lnSpc>
                <a:spcPct val="115000"/>
              </a:lnSpc>
              <a:spcBef>
                <a:spcPts val="1000"/>
              </a:spcBef>
              <a:spcAft>
                <a:spcPts val="0"/>
              </a:spcAft>
              <a:buClr>
                <a:schemeClr val="accent5"/>
              </a:buClr>
              <a:buSzPts val="2400"/>
              <a:buFont typeface="Titillium Web Light"/>
              <a:buChar char="•"/>
              <a:defRPr sz="2400">
                <a:solidFill>
                  <a:schemeClr val="dk2"/>
                </a:solidFill>
                <a:latin typeface="Titillium Web Light"/>
                <a:ea typeface="Titillium Web Light"/>
                <a:cs typeface="Titillium Web Light"/>
                <a:sym typeface="Titillium Web Light"/>
              </a:defRPr>
            </a:lvl3pPr>
            <a:lvl4pPr indent="-381000" lvl="3" marL="1828800" rtl="0">
              <a:lnSpc>
                <a:spcPct val="115000"/>
              </a:lnSpc>
              <a:spcBef>
                <a:spcPts val="1000"/>
              </a:spcBef>
              <a:spcAft>
                <a:spcPts val="0"/>
              </a:spcAft>
              <a:buClr>
                <a:schemeClr val="accent6"/>
              </a:buClr>
              <a:buSzPts val="2400"/>
              <a:buFont typeface="Titillium Web Light"/>
              <a:buChar char="●"/>
              <a:defRPr sz="2400">
                <a:solidFill>
                  <a:schemeClr val="dk2"/>
                </a:solidFill>
                <a:latin typeface="Titillium Web Light"/>
                <a:ea typeface="Titillium Web Light"/>
                <a:cs typeface="Titillium Web Light"/>
                <a:sym typeface="Titillium Web Light"/>
              </a:defRPr>
            </a:lvl4pPr>
            <a:lvl5pPr indent="-381000" lvl="4" marL="22860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5pPr>
            <a:lvl6pPr indent="-381000" lvl="5" marL="27432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6pPr>
            <a:lvl7pPr indent="-381000" lvl="6" marL="32004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7pPr>
            <a:lvl8pPr indent="-381000" lvl="7" marL="36576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8pPr>
            <a:lvl9pPr indent="-381000" lvl="8" marL="4114800" rtl="0">
              <a:lnSpc>
                <a:spcPct val="115000"/>
              </a:lnSpc>
              <a:spcBef>
                <a:spcPts val="1000"/>
              </a:spcBef>
              <a:spcAft>
                <a:spcPts val="100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9pPr>
          </a:lstStyle>
          <a:p/>
        </p:txBody>
      </p:sp>
      <p:sp>
        <p:nvSpPr>
          <p:cNvPr id="8" name="Google Shape;8;p1"/>
          <p:cNvSpPr txBox="1"/>
          <p:nvPr>
            <p:ph idx="12" type="sldNum"/>
          </p:nvPr>
        </p:nvSpPr>
        <p:spPr>
          <a:xfrm>
            <a:off x="8480584" y="4749851"/>
            <a:ext cx="548700" cy="393600"/>
          </a:xfrm>
          <a:prstGeom prst="rect">
            <a:avLst/>
          </a:prstGeom>
          <a:noFill/>
          <a:ln>
            <a:noFill/>
          </a:ln>
          <a:effectLst>
            <a:outerShdw blurRad="14288" rotWithShape="0" algn="bl" dir="5400000" dist="9525">
              <a:schemeClr val="dk1">
                <a:alpha val="35000"/>
              </a:schemeClr>
            </a:outerShdw>
          </a:effectLst>
        </p:spPr>
        <p:txBody>
          <a:bodyPr anchorCtr="0" anchor="ctr" bIns="0" lIns="0" spcFirstLastPara="1" rIns="0" wrap="square" tIns="0">
            <a:noAutofit/>
          </a:bodyPr>
          <a:lstStyle>
            <a:lvl1pPr indent="0" lvl="0"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1pPr>
            <a:lvl2pPr indent="0" lvl="1"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2pPr>
            <a:lvl3pPr indent="0" lvl="2"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3pPr>
            <a:lvl4pPr indent="0" lvl="3"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4pPr>
            <a:lvl5pPr indent="0" lvl="4"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5pPr>
            <a:lvl6pPr indent="0" lvl="5"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6pPr>
            <a:lvl7pPr indent="0" lvl="6"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7pPr>
            <a:lvl8pPr indent="0" lvl="7"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8pPr>
            <a:lvl9pPr indent="0" lvl="8" marL="0" marR="0" rtl="0" algn="r">
              <a:lnSpc>
                <a:spcPct val="90000"/>
              </a:lnSpc>
              <a:spcBef>
                <a:spcPts val="0"/>
              </a:spcBef>
              <a:spcAft>
                <a:spcPts val="0"/>
              </a:spcAft>
              <a:buSzPts val="1200"/>
              <a:buNone/>
              <a:defRPr b="1" sz="1200">
                <a:solidFill>
                  <a:schemeClr val="lt1"/>
                </a:solidFill>
                <a:latin typeface="Titillium Web"/>
                <a:ea typeface="Titillium Web"/>
                <a:cs typeface="Titillium Web"/>
                <a:sym typeface="Titillium Web"/>
              </a:defRPr>
            </a:lvl9pPr>
          </a:lstStyle>
          <a:p>
            <a:pPr indent="0" lvl="0" marL="0" rtl="0" algn="r">
              <a:spcBef>
                <a:spcPts val="0"/>
              </a:spcBef>
              <a:spcAft>
                <a:spcPts val="0"/>
              </a:spcAft>
              <a:buClr>
                <a:schemeClr val="lt1"/>
              </a:buClr>
              <a:buSzPts val="1200"/>
              <a:buFont typeface="Titillium Web"/>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2"/>
          <p:cNvSpPr txBox="1"/>
          <p:nvPr>
            <p:ph type="ctrTitle"/>
          </p:nvPr>
        </p:nvSpPr>
        <p:spPr>
          <a:xfrm>
            <a:off x="855300" y="2589075"/>
            <a:ext cx="6470400" cy="1705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Qualities of a Leader</a:t>
            </a:r>
            <a:endParaRPr/>
          </a:p>
        </p:txBody>
      </p:sp>
      <p:sp>
        <p:nvSpPr>
          <p:cNvPr id="96" name="Google Shape;96;p12"/>
          <p:cNvSpPr txBox="1"/>
          <p:nvPr/>
        </p:nvSpPr>
        <p:spPr>
          <a:xfrm>
            <a:off x="6325725" y="245650"/>
            <a:ext cx="1734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Titillium Web"/>
                <a:ea typeface="Titillium Web"/>
                <a:cs typeface="Titillium Web"/>
                <a:sym typeface="Titillium Web"/>
              </a:rPr>
              <a:t>Mr. Tanner </a:t>
            </a:r>
            <a:endParaRPr b="1" sz="1700">
              <a:solidFill>
                <a:schemeClr val="lt1"/>
              </a:solidFill>
              <a:latin typeface="Titillium Web"/>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idx="4294967295" type="subTitle"/>
          </p:nvPr>
        </p:nvSpPr>
        <p:spPr>
          <a:xfrm>
            <a:off x="2454000" y="227375"/>
            <a:ext cx="6690000" cy="235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accent2"/>
                </a:solidFill>
                <a:latin typeface="Titillium Web"/>
                <a:ea typeface="Titillium Web"/>
                <a:cs typeface="Titillium Web"/>
                <a:sym typeface="Titillium Web"/>
              </a:rPr>
              <a:t>“I learned that in all environments when things don’t work properly you shouldn’t just accept it as being “just the way it is”. There are massive opportunities to shine as an innovative person.”</a:t>
            </a:r>
            <a:endParaRPr b="1">
              <a:solidFill>
                <a:schemeClr val="accent2"/>
              </a:solidFill>
              <a:latin typeface="Titillium Web"/>
              <a:ea typeface="Titillium Web"/>
              <a:cs typeface="Titillium Web"/>
              <a:sym typeface="Titillium Web"/>
            </a:endParaRPr>
          </a:p>
          <a:p>
            <a:pPr indent="0" lvl="0" marL="0" rtl="0" algn="l">
              <a:spcBef>
                <a:spcPts val="1000"/>
              </a:spcBef>
              <a:spcAft>
                <a:spcPts val="1000"/>
              </a:spcAft>
              <a:buClr>
                <a:schemeClr val="dk1"/>
              </a:buClr>
              <a:buSzPts val="1100"/>
              <a:buFont typeface="Arial"/>
              <a:buNone/>
            </a:pPr>
            <a:r>
              <a:t/>
            </a:r>
            <a:endParaRPr b="1"/>
          </a:p>
        </p:txBody>
      </p:sp>
      <p:sp>
        <p:nvSpPr>
          <p:cNvPr id="199" name="Google Shape;199;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1"/>
          <p:cNvSpPr txBox="1"/>
          <p:nvPr/>
        </p:nvSpPr>
        <p:spPr>
          <a:xfrm>
            <a:off x="460600" y="3070750"/>
            <a:ext cx="72162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Titillium Web"/>
                <a:ea typeface="Titillium Web"/>
                <a:cs typeface="Titillium Web"/>
                <a:sym typeface="Titillium Web"/>
              </a:rPr>
              <a:t>Discussion - Breakout Rooms</a:t>
            </a:r>
            <a:endParaRPr b="1" sz="1900">
              <a:latin typeface="Titillium Web"/>
              <a:ea typeface="Titillium Web"/>
              <a:cs typeface="Titillium Web"/>
              <a:sym typeface="Titillium Web"/>
            </a:endParaRPr>
          </a:p>
          <a:p>
            <a:pPr indent="-349250" lvl="0" marL="457200" rtl="0" algn="l">
              <a:spcBef>
                <a:spcPts val="0"/>
              </a:spcBef>
              <a:spcAft>
                <a:spcPts val="0"/>
              </a:spcAft>
              <a:buSzPts val="1900"/>
              <a:buFont typeface="Titillium Web Light"/>
              <a:buAutoNum type="arabicPeriod"/>
            </a:pPr>
            <a:r>
              <a:rPr lang="en" sz="1900">
                <a:latin typeface="Titillium Web Light"/>
                <a:ea typeface="Titillium Web Light"/>
                <a:cs typeface="Titillium Web Light"/>
                <a:sym typeface="Titillium Web Light"/>
              </a:rPr>
              <a:t>What stops you from trying something new? What do you risk if you change your approach?</a:t>
            </a:r>
            <a:endParaRPr sz="1900">
              <a:latin typeface="Titillium Web Light"/>
              <a:ea typeface="Titillium Web Light"/>
              <a:cs typeface="Titillium Web Light"/>
              <a:sym typeface="Titillium Web Light"/>
            </a:endParaRPr>
          </a:p>
          <a:p>
            <a:pPr indent="-349250" lvl="0" marL="457200" rtl="0" algn="l">
              <a:spcBef>
                <a:spcPts val="0"/>
              </a:spcBef>
              <a:spcAft>
                <a:spcPts val="0"/>
              </a:spcAft>
              <a:buSzPts val="1900"/>
              <a:buFont typeface="Titillium Web Light"/>
              <a:buAutoNum type="arabicPeriod"/>
            </a:pPr>
            <a:r>
              <a:rPr lang="en" sz="1900">
                <a:latin typeface="Titillium Web Light"/>
                <a:ea typeface="Titillium Web Light"/>
                <a:cs typeface="Titillium Web Light"/>
                <a:sym typeface="Titillium Web Light"/>
              </a:rPr>
              <a:t>Why do you need to be innovative to be a good leader?</a:t>
            </a:r>
            <a:endParaRPr sz="1900">
              <a:latin typeface="Titillium Web Light"/>
              <a:ea typeface="Titillium Web Light"/>
              <a:cs typeface="Titillium Web Light"/>
              <a:sym typeface="Titillium Web Light"/>
            </a:endParaRPr>
          </a:p>
          <a:p>
            <a:pPr indent="-349250" lvl="0" marL="457200" rtl="0" algn="l">
              <a:spcBef>
                <a:spcPts val="0"/>
              </a:spcBef>
              <a:spcAft>
                <a:spcPts val="0"/>
              </a:spcAft>
              <a:buSzPts val="1900"/>
              <a:buFont typeface="Titillium Web Light"/>
              <a:buAutoNum type="arabicPeriod"/>
            </a:pPr>
            <a:r>
              <a:rPr lang="en" sz="1900">
                <a:latin typeface="Titillium Web Light"/>
                <a:ea typeface="Titillium Web Light"/>
                <a:cs typeface="Titillium Web Light"/>
                <a:sym typeface="Titillium Web Light"/>
              </a:rPr>
              <a:t>What is a risk if you do not change your approach?</a:t>
            </a:r>
            <a:endParaRPr sz="1900">
              <a:latin typeface="Titillium Web Light"/>
              <a:ea typeface="Titillium Web Light"/>
              <a:cs typeface="Titillium Web Light"/>
              <a:sym typeface="Titillium Web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855300" y="836000"/>
            <a:ext cx="74334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Problem Solving Group Activity</a:t>
            </a:r>
            <a:endParaRPr/>
          </a:p>
        </p:txBody>
      </p:sp>
      <p:sp>
        <p:nvSpPr>
          <p:cNvPr id="206" name="Google Shape;206;p22"/>
          <p:cNvSpPr txBox="1"/>
          <p:nvPr>
            <p:ph idx="1" type="body"/>
          </p:nvPr>
        </p:nvSpPr>
        <p:spPr>
          <a:xfrm>
            <a:off x="855300" y="1627900"/>
            <a:ext cx="2315700" cy="28704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AutoNum type="arabicPeriod"/>
            </a:pPr>
            <a:r>
              <a:rPr b="1" lang="en"/>
              <a:t>Brainstorm</a:t>
            </a:r>
            <a:endParaRPr b="1"/>
          </a:p>
          <a:p>
            <a:pPr indent="0" lvl="0" marL="0" rtl="0" algn="l">
              <a:spcBef>
                <a:spcPts val="1000"/>
              </a:spcBef>
              <a:spcAft>
                <a:spcPts val="0"/>
              </a:spcAft>
              <a:buNone/>
            </a:pPr>
            <a:r>
              <a:rPr lang="en"/>
              <a:t>What is a problem that exists in Barbados?</a:t>
            </a:r>
            <a:endParaRPr/>
          </a:p>
          <a:p>
            <a:pPr indent="0" lvl="0" marL="0" rtl="0" algn="l">
              <a:spcBef>
                <a:spcPts val="1000"/>
              </a:spcBef>
              <a:spcAft>
                <a:spcPts val="0"/>
              </a:spcAft>
              <a:buNone/>
            </a:pPr>
            <a:r>
              <a:rPr lang="en"/>
              <a:t>Ex. Online Learning leads to greater screen time.</a:t>
            </a:r>
            <a:endParaRPr/>
          </a:p>
          <a:p>
            <a:pPr indent="0" lvl="0" marL="0" rtl="0" algn="l">
              <a:spcBef>
                <a:spcPts val="1000"/>
              </a:spcBef>
              <a:spcAft>
                <a:spcPts val="1000"/>
              </a:spcAft>
              <a:buNone/>
            </a:pPr>
            <a:r>
              <a:rPr lang="en"/>
              <a:t>Ex. Too many potholes on roads damaging cars</a:t>
            </a:r>
            <a:endParaRPr/>
          </a:p>
        </p:txBody>
      </p:sp>
      <p:sp>
        <p:nvSpPr>
          <p:cNvPr id="207" name="Google Shape;207;p22"/>
          <p:cNvSpPr txBox="1"/>
          <p:nvPr>
            <p:ph idx="2" type="body"/>
          </p:nvPr>
        </p:nvSpPr>
        <p:spPr>
          <a:xfrm>
            <a:off x="3414199" y="1627900"/>
            <a:ext cx="2315700" cy="287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2. List</a:t>
            </a:r>
            <a:endParaRPr b="1"/>
          </a:p>
          <a:p>
            <a:pPr indent="0" lvl="0" marL="0" rtl="0" algn="l">
              <a:spcBef>
                <a:spcPts val="1000"/>
              </a:spcBef>
              <a:spcAft>
                <a:spcPts val="1000"/>
              </a:spcAft>
              <a:buNone/>
            </a:pPr>
            <a:r>
              <a:rPr lang="en"/>
              <a:t>In your group jot down 10 possible solutions to the problem you have identified</a:t>
            </a:r>
            <a:endParaRPr/>
          </a:p>
        </p:txBody>
      </p:sp>
      <p:sp>
        <p:nvSpPr>
          <p:cNvPr id="208" name="Google Shape;208;p22"/>
          <p:cNvSpPr txBox="1"/>
          <p:nvPr>
            <p:ph idx="3" type="body"/>
          </p:nvPr>
        </p:nvSpPr>
        <p:spPr>
          <a:xfrm>
            <a:off x="5973097" y="1627900"/>
            <a:ext cx="2315700" cy="287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3. Create</a:t>
            </a:r>
            <a:endParaRPr b="1"/>
          </a:p>
          <a:p>
            <a:pPr indent="0" lvl="0" marL="0" rtl="0" algn="l">
              <a:spcBef>
                <a:spcPts val="1000"/>
              </a:spcBef>
              <a:spcAft>
                <a:spcPts val="0"/>
              </a:spcAft>
              <a:buNone/>
            </a:pPr>
            <a:r>
              <a:rPr lang="en"/>
              <a:t>Choose up to 3 of the solutions and break down initial steps that could be taken to fix the problem.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Different group</a:t>
            </a:r>
            <a:endParaRPr/>
          </a:p>
          <a:p>
            <a:pPr indent="0" lvl="0" marL="0" rtl="0" algn="l">
              <a:spcBef>
                <a:spcPts val="1000"/>
              </a:spcBef>
              <a:spcAft>
                <a:spcPts val="1000"/>
              </a:spcAft>
              <a:buNone/>
            </a:pPr>
            <a:r>
              <a:t/>
            </a:r>
            <a:endParaRPr/>
          </a:p>
        </p:txBody>
      </p:sp>
      <p:sp>
        <p:nvSpPr>
          <p:cNvPr id="209" name="Google Shape;209;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256500" y="145075"/>
            <a:ext cx="80652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Group 1</a:t>
            </a:r>
            <a:endParaRPr/>
          </a:p>
        </p:txBody>
      </p:sp>
      <p:sp>
        <p:nvSpPr>
          <p:cNvPr id="215" name="Google Shape;215;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23"/>
          <p:cNvSpPr txBox="1"/>
          <p:nvPr/>
        </p:nvSpPr>
        <p:spPr>
          <a:xfrm>
            <a:off x="371450" y="2106950"/>
            <a:ext cx="3470700" cy="293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1.set up a adoption for people who want dogs </a:t>
            </a:r>
            <a:br>
              <a:rPr lang="en">
                <a:latin typeface="Titillium Web Light"/>
                <a:ea typeface="Titillium Web Light"/>
                <a:cs typeface="Titillium Web Light"/>
                <a:sym typeface="Titillium Web Light"/>
              </a:rPr>
            </a:br>
            <a:r>
              <a:rPr lang="en">
                <a:latin typeface="Titillium Web Light"/>
                <a:ea typeface="Titillium Web Light"/>
                <a:cs typeface="Titillium Web Light"/>
                <a:sym typeface="Titillium Web Light"/>
              </a:rPr>
              <a:t>2.Develop a proper animal service agency</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3. Contact the dog shelters to see if they can help us thru the process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4.provide more shelters</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5.put down rabid dogs (help rabid dogs don’t kill them Dominic)</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6.send them all to canada</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7.make a charity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8.do fundraiser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9.</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10.</a:t>
            </a:r>
            <a:endParaRPr>
              <a:latin typeface="Titillium Web Light"/>
              <a:ea typeface="Titillium Web Light"/>
              <a:cs typeface="Titillium Web Light"/>
              <a:sym typeface="Titillium Web Light"/>
            </a:endParaRPr>
          </a:p>
        </p:txBody>
      </p:sp>
      <p:sp>
        <p:nvSpPr>
          <p:cNvPr id="217" name="Google Shape;217;p23"/>
          <p:cNvSpPr txBox="1"/>
          <p:nvPr/>
        </p:nvSpPr>
        <p:spPr>
          <a:xfrm>
            <a:off x="3331750" y="629500"/>
            <a:ext cx="5604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The Problem: To many stray dogs walking in the streets </a:t>
            </a:r>
            <a:endParaRPr>
              <a:latin typeface="Titillium Web Light"/>
              <a:ea typeface="Titillium Web Light"/>
              <a:cs typeface="Titillium Web Light"/>
              <a:sym typeface="Titillium Web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txBox="1"/>
          <p:nvPr>
            <p:ph type="title"/>
          </p:nvPr>
        </p:nvSpPr>
        <p:spPr>
          <a:xfrm>
            <a:off x="256500" y="145075"/>
            <a:ext cx="80652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Group 2</a:t>
            </a:r>
            <a:endParaRPr/>
          </a:p>
        </p:txBody>
      </p:sp>
      <p:sp>
        <p:nvSpPr>
          <p:cNvPr id="223" name="Google Shape;223;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24"/>
          <p:cNvSpPr txBox="1"/>
          <p:nvPr/>
        </p:nvSpPr>
        <p:spPr>
          <a:xfrm>
            <a:off x="220950" y="1086800"/>
            <a:ext cx="3225900" cy="345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1.  Raising money towards fixing the roads. (big fundraiser events)</a:t>
            </a:r>
            <a:br>
              <a:rPr lang="en">
                <a:latin typeface="Titillium Web Light"/>
                <a:ea typeface="Titillium Web Light"/>
                <a:cs typeface="Titillium Web Light"/>
                <a:sym typeface="Titillium Web Light"/>
              </a:rPr>
            </a:br>
            <a:r>
              <a:rPr lang="en">
                <a:latin typeface="Titillium Web Light"/>
                <a:ea typeface="Titillium Web Light"/>
                <a:cs typeface="Titillium Web Light"/>
                <a:sym typeface="Titillium Web Light"/>
              </a:rPr>
              <a:t>2. Walking</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3. Filling them in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4. Not Driving on the road</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5. Protesting for lower tax on tire </a:t>
            </a:r>
            <a:r>
              <a:rPr lang="en">
                <a:latin typeface="Titillium Web Light"/>
                <a:ea typeface="Titillium Web Light"/>
                <a:cs typeface="Titillium Web Light"/>
                <a:sym typeface="Titillium Web Light"/>
              </a:rPr>
              <a:t>repairments</a:t>
            </a:r>
            <a:r>
              <a:rPr lang="en">
                <a:latin typeface="Titillium Web Light"/>
                <a:ea typeface="Titillium Web Light"/>
                <a:cs typeface="Titillium Web Light"/>
                <a:sym typeface="Titillium Web Light"/>
              </a:rPr>
              <a:t>.</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6. Boycott the roads</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7.tell mia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8.destroy all z rs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9.help raise </a:t>
            </a:r>
            <a:r>
              <a:rPr lang="en">
                <a:latin typeface="Titillium Web Light"/>
                <a:ea typeface="Titillium Web Light"/>
                <a:cs typeface="Titillium Web Light"/>
                <a:sym typeface="Titillium Web Light"/>
              </a:rPr>
              <a:t>awareness</a:t>
            </a:r>
            <a:r>
              <a:rPr lang="en">
                <a:latin typeface="Titillium Web Light"/>
                <a:ea typeface="Titillium Web Light"/>
                <a:cs typeface="Titillium Web Light"/>
                <a:sym typeface="Titillium Web Light"/>
              </a:rPr>
              <a:t>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10. Fight the capital</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11. Tax the rich</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12. Post a tweet, and cancel barbados.</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13. Tell soccer moms to tweet itt</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sz="100">
                <a:latin typeface="Titillium Web Light"/>
                <a:ea typeface="Titillium Web Light"/>
                <a:cs typeface="Titillium Web Light"/>
                <a:sym typeface="Titillium Web Light"/>
              </a:rPr>
              <a:t>15 </a:t>
            </a:r>
            <a:r>
              <a:rPr lang="en" sz="100">
                <a:latin typeface="Titillium Web Light"/>
                <a:ea typeface="Titillium Web Light"/>
                <a:cs typeface="Titillium Web Light"/>
                <a:sym typeface="Titillium Web Light"/>
              </a:rPr>
              <a:t>drink </a:t>
            </a:r>
            <a:r>
              <a:rPr lang="en" sz="100">
                <a:latin typeface="Titillium Web Light"/>
                <a:ea typeface="Titillium Web Light"/>
                <a:cs typeface="Titillium Web Light"/>
                <a:sym typeface="Titillium Web Light"/>
              </a:rPr>
              <a:t> and drive</a:t>
            </a:r>
            <a:endParaRPr sz="100">
              <a:latin typeface="Titillium Web Light"/>
              <a:ea typeface="Titillium Web Light"/>
              <a:cs typeface="Titillium Web Light"/>
              <a:sym typeface="Titillium Web Light"/>
            </a:endParaRPr>
          </a:p>
        </p:txBody>
      </p:sp>
      <p:sp>
        <p:nvSpPr>
          <p:cNvPr id="225" name="Google Shape;225;p24"/>
          <p:cNvSpPr txBox="1"/>
          <p:nvPr/>
        </p:nvSpPr>
        <p:spPr>
          <a:xfrm>
            <a:off x="3331750" y="629500"/>
            <a:ext cx="56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The Problem: Potholes</a:t>
            </a:r>
            <a:endParaRPr>
              <a:latin typeface="Titillium Web Light"/>
              <a:ea typeface="Titillium Web Light"/>
              <a:cs typeface="Titillium Web Light"/>
              <a:sym typeface="Titillium Web Light"/>
            </a:endParaRPr>
          </a:p>
        </p:txBody>
      </p:sp>
      <p:sp>
        <p:nvSpPr>
          <p:cNvPr id="226" name="Google Shape;226;p24"/>
          <p:cNvSpPr txBox="1"/>
          <p:nvPr/>
        </p:nvSpPr>
        <p:spPr>
          <a:xfrm>
            <a:off x="4117550" y="2644050"/>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27" name="Google Shape;227;p24"/>
          <p:cNvSpPr txBox="1"/>
          <p:nvPr/>
        </p:nvSpPr>
        <p:spPr>
          <a:xfrm>
            <a:off x="3924750" y="2437475"/>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28" name="Google Shape;228;p24"/>
          <p:cNvSpPr txBox="1"/>
          <p:nvPr/>
        </p:nvSpPr>
        <p:spPr>
          <a:xfrm>
            <a:off x="4529450" y="1401450"/>
            <a:ext cx="204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29" name="Google Shape;229;p24"/>
          <p:cNvSpPr txBox="1"/>
          <p:nvPr/>
        </p:nvSpPr>
        <p:spPr>
          <a:xfrm>
            <a:off x="3869675" y="2354850"/>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30" name="Google Shape;230;p24"/>
          <p:cNvSpPr txBox="1"/>
          <p:nvPr/>
        </p:nvSpPr>
        <p:spPr>
          <a:xfrm>
            <a:off x="4654625" y="2010575"/>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256500" y="145075"/>
            <a:ext cx="80652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Group 3</a:t>
            </a:r>
            <a:endParaRPr/>
          </a:p>
        </p:txBody>
      </p:sp>
      <p:sp>
        <p:nvSpPr>
          <p:cNvPr id="236" name="Google Shape;236;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25"/>
          <p:cNvSpPr txBox="1"/>
          <p:nvPr/>
        </p:nvSpPr>
        <p:spPr>
          <a:xfrm>
            <a:off x="398300" y="2219975"/>
            <a:ext cx="3825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1. Stop using whatsapp</a:t>
            </a:r>
            <a:br>
              <a:rPr lang="en">
                <a:latin typeface="Titillium Web Light"/>
                <a:ea typeface="Titillium Web Light"/>
                <a:cs typeface="Titillium Web Light"/>
                <a:sym typeface="Titillium Web Light"/>
              </a:rPr>
            </a:br>
            <a:r>
              <a:rPr lang="en">
                <a:latin typeface="Titillium Web Light"/>
                <a:ea typeface="Titillium Web Light"/>
                <a:cs typeface="Titillium Web Light"/>
                <a:sym typeface="Titillium Web Light"/>
              </a:rPr>
              <a:t>2.Bring back the </a:t>
            </a:r>
            <a:r>
              <a:rPr lang="en">
                <a:latin typeface="Titillium Web Light"/>
                <a:ea typeface="Titillium Web Light"/>
                <a:cs typeface="Titillium Web Light"/>
                <a:sym typeface="Titillium Web Light"/>
              </a:rPr>
              <a:t>guillotine</a:t>
            </a:r>
            <a:r>
              <a:rPr lang="en">
                <a:latin typeface="Titillium Web Light"/>
                <a:ea typeface="Titillium Web Light"/>
                <a:cs typeface="Titillium Web Light"/>
                <a:sym typeface="Titillium Web Light"/>
              </a:rPr>
              <a:t>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3. Tighten fraud laws</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4. </a:t>
            </a:r>
            <a:r>
              <a:rPr lang="en">
                <a:latin typeface="Titillium Web Light"/>
                <a:ea typeface="Titillium Web Light"/>
                <a:cs typeface="Titillium Web Light"/>
                <a:sym typeface="Titillium Web Light"/>
              </a:rPr>
              <a:t>Require more personal information for messaging apps</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5. Use common sense</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6. Publicly </a:t>
            </a:r>
            <a:r>
              <a:rPr lang="en">
                <a:latin typeface="Titillium Web Light"/>
                <a:ea typeface="Titillium Web Light"/>
                <a:cs typeface="Titillium Web Light"/>
                <a:sym typeface="Titillium Web Light"/>
              </a:rPr>
              <a:t>announce</a:t>
            </a:r>
            <a:r>
              <a:rPr lang="en">
                <a:latin typeface="Titillium Web Light"/>
                <a:ea typeface="Titillium Web Light"/>
                <a:cs typeface="Titillium Web Light"/>
                <a:sym typeface="Titillium Web Light"/>
              </a:rPr>
              <a:t> the danger of scammers in Barbados</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7. Have police with guns at the banks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8.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9.</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10.</a:t>
            </a:r>
            <a:endParaRPr>
              <a:latin typeface="Titillium Web Light"/>
              <a:ea typeface="Titillium Web Light"/>
              <a:cs typeface="Titillium Web Light"/>
              <a:sym typeface="Titillium Web Light"/>
            </a:endParaRPr>
          </a:p>
        </p:txBody>
      </p:sp>
      <p:sp>
        <p:nvSpPr>
          <p:cNvPr id="238" name="Google Shape;238;p25"/>
          <p:cNvSpPr txBox="1"/>
          <p:nvPr/>
        </p:nvSpPr>
        <p:spPr>
          <a:xfrm>
            <a:off x="3331750" y="629500"/>
            <a:ext cx="56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The Problem: Scammers in Barbados </a:t>
            </a:r>
            <a:endParaRPr>
              <a:latin typeface="Titillium Web Light"/>
              <a:ea typeface="Titillium Web Light"/>
              <a:cs typeface="Titillium Web Light"/>
              <a:sym typeface="Titillium Web Light"/>
            </a:endParaRPr>
          </a:p>
        </p:txBody>
      </p:sp>
      <p:sp>
        <p:nvSpPr>
          <p:cNvPr id="239" name="Google Shape;239;p25"/>
          <p:cNvSpPr txBox="1"/>
          <p:nvPr/>
        </p:nvSpPr>
        <p:spPr>
          <a:xfrm>
            <a:off x="440675" y="-371825"/>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40" name="Google Shape;240;p25"/>
          <p:cNvSpPr txBox="1"/>
          <p:nvPr/>
        </p:nvSpPr>
        <p:spPr>
          <a:xfrm>
            <a:off x="5020675" y="1906900"/>
            <a:ext cx="275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ph idx="1" type="body"/>
          </p:nvPr>
        </p:nvSpPr>
        <p:spPr>
          <a:xfrm>
            <a:off x="1552750" y="906351"/>
            <a:ext cx="6038400" cy="81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Share your solutions!</a:t>
            </a:r>
            <a:endParaRPr/>
          </a:p>
          <a:p>
            <a:pPr indent="0" lvl="0" marL="0" rtl="0" algn="l">
              <a:spcBef>
                <a:spcPts val="1000"/>
              </a:spcBef>
              <a:spcAft>
                <a:spcPts val="1000"/>
              </a:spcAft>
              <a:buNone/>
            </a:pPr>
            <a:r>
              <a:rPr lang="en"/>
              <a:t>What steps can be taken to fix the identified problem?</a:t>
            </a:r>
            <a:endParaRPr/>
          </a:p>
        </p:txBody>
      </p:sp>
      <p:sp>
        <p:nvSpPr>
          <p:cNvPr id="246" name="Google Shape;246;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3"/>
          <p:cNvSpPr txBox="1"/>
          <p:nvPr>
            <p:ph type="ctrTitle"/>
          </p:nvPr>
        </p:nvSpPr>
        <p:spPr>
          <a:xfrm>
            <a:off x="855300" y="2726350"/>
            <a:ext cx="5969100" cy="1159800"/>
          </a:xfrm>
          <a:prstGeom prst="rect">
            <a:avLst/>
          </a:prstGeom>
        </p:spPr>
        <p:txBody>
          <a:bodyPr anchorCtr="0" anchor="b" bIns="0" lIns="0" spcFirstLastPara="1" rIns="0" wrap="square" tIns="0">
            <a:noAutofit/>
          </a:bodyPr>
          <a:lstStyle/>
          <a:p>
            <a:pPr indent="0" lvl="0" marL="0" rtl="0" algn="l">
              <a:lnSpc>
                <a:spcPct val="115000"/>
              </a:lnSpc>
              <a:spcBef>
                <a:spcPts val="0"/>
              </a:spcBef>
              <a:spcAft>
                <a:spcPts val="0"/>
              </a:spcAft>
              <a:buNone/>
            </a:pPr>
            <a:r>
              <a:rPr b="0" lang="en" sz="2800">
                <a:solidFill>
                  <a:schemeClr val="accent4"/>
                </a:solidFill>
              </a:rPr>
              <a:t>The development of leadership qualities comes from personal choice and positive interactions with others.</a:t>
            </a:r>
            <a:endParaRPr sz="6500">
              <a:solidFill>
                <a:schemeClr val="accent4"/>
              </a:solidFill>
            </a:endParaRPr>
          </a:p>
        </p:txBody>
      </p:sp>
      <p:sp>
        <p:nvSpPr>
          <p:cNvPr id="102" name="Google Shape;102;p13"/>
          <p:cNvSpPr txBox="1"/>
          <p:nvPr/>
        </p:nvSpPr>
        <p:spPr>
          <a:xfrm>
            <a:off x="739328" y="543375"/>
            <a:ext cx="967200" cy="1630500"/>
          </a:xfrm>
          <a:prstGeom prst="rect">
            <a:avLst/>
          </a:prstGeom>
          <a:noFill/>
          <a:ln>
            <a:noFill/>
          </a:ln>
          <a:effectLst>
            <a:outerShdw blurRad="14288" rotWithShape="0" algn="bl" dir="5400000" dist="9525">
              <a:schemeClr val="dk1">
                <a:alpha val="35000"/>
              </a:scheme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sz="13000">
              <a:solidFill>
                <a:schemeClr val="accent4"/>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pSp>
        <p:nvGrpSpPr>
          <p:cNvPr id="107" name="Google Shape;107;p14"/>
          <p:cNvGrpSpPr/>
          <p:nvPr/>
        </p:nvGrpSpPr>
        <p:grpSpPr>
          <a:xfrm>
            <a:off x="6976152" y="3891825"/>
            <a:ext cx="2167839" cy="1251620"/>
            <a:chOff x="6975702" y="3891625"/>
            <a:chExt cx="2167839" cy="1251620"/>
          </a:xfrm>
        </p:grpSpPr>
        <p:sp>
          <p:nvSpPr>
            <p:cNvPr id="108" name="Google Shape;108;p14"/>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solidFill>
              <a:srgbClr val="00226D">
                <a:alpha val="17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4"/>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7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0" name="Google Shape;110;p1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4"/>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855300" y="836000"/>
            <a:ext cx="80652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development of leadership qualities</a:t>
            </a:r>
            <a:endParaRPr/>
          </a:p>
        </p:txBody>
      </p:sp>
      <p:sp>
        <p:nvSpPr>
          <p:cNvPr id="117" name="Google Shape;117;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15"/>
          <p:cNvSpPr txBox="1"/>
          <p:nvPr/>
        </p:nvSpPr>
        <p:spPr>
          <a:xfrm>
            <a:off x="929550" y="1536850"/>
            <a:ext cx="7709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To develop </a:t>
            </a:r>
            <a:r>
              <a:rPr lang="en">
                <a:latin typeface="Titillium Web Light"/>
                <a:ea typeface="Titillium Web Light"/>
                <a:cs typeface="Titillium Web Light"/>
                <a:sym typeface="Titillium Web Light"/>
              </a:rPr>
              <a:t>leadership</a:t>
            </a:r>
            <a:r>
              <a:rPr lang="en">
                <a:latin typeface="Titillium Web Light"/>
                <a:ea typeface="Titillium Web Light"/>
                <a:cs typeface="Titillium Web Light"/>
                <a:sym typeface="Titillium Web Light"/>
              </a:rPr>
              <a:t> qualities you need to have practice leading a group of people </a:t>
            </a:r>
            <a:endParaRPr>
              <a:latin typeface="Titillium Web Light"/>
              <a:ea typeface="Titillium Web Light"/>
              <a:cs typeface="Titillium Web Light"/>
              <a:sym typeface="Titillium Web Light"/>
            </a:endParaRPr>
          </a:p>
          <a:p>
            <a:pPr indent="0" lvl="0" marL="0" rtl="0" algn="l">
              <a:spcBef>
                <a:spcPts val="0"/>
              </a:spcBef>
              <a:spcAft>
                <a:spcPts val="0"/>
              </a:spcAft>
              <a:buNone/>
            </a:pPr>
            <a:r>
              <a:t/>
            </a:r>
            <a:endParaRPr>
              <a:latin typeface="Titillium Web Light"/>
              <a:ea typeface="Titillium Web Light"/>
              <a:cs typeface="Titillium Web Light"/>
              <a:sym typeface="Titillium Web Light"/>
            </a:endParaRPr>
          </a:p>
          <a:p>
            <a:pPr indent="0" lvl="0" marL="0" rtl="0" algn="l">
              <a:spcBef>
                <a:spcPts val="0"/>
              </a:spcBef>
              <a:spcAft>
                <a:spcPts val="0"/>
              </a:spcAft>
              <a:buNone/>
            </a:pPr>
            <a:r>
              <a:rPr lang="en">
                <a:latin typeface="Titillium Web Light"/>
                <a:ea typeface="Titillium Web Light"/>
                <a:cs typeface="Titillium Web Light"/>
                <a:sym typeface="Titillium Web Light"/>
              </a:rPr>
              <a:t>Leadership qualities need to be developed by trial and error, to get the most </a:t>
            </a:r>
            <a:r>
              <a:rPr lang="en">
                <a:latin typeface="Titillium Web Light"/>
                <a:ea typeface="Titillium Web Light"/>
                <a:cs typeface="Titillium Web Light"/>
                <a:sym typeface="Titillium Web Light"/>
              </a:rPr>
              <a:t>efficient</a:t>
            </a:r>
            <a:r>
              <a:rPr lang="en">
                <a:latin typeface="Titillium Web Light"/>
                <a:ea typeface="Titillium Web Light"/>
                <a:cs typeface="Titillium Web Light"/>
                <a:sym typeface="Titillium Web Light"/>
              </a:rPr>
              <a:t> team and to become an efficient leader</a:t>
            </a:r>
            <a:endParaRPr>
              <a:latin typeface="Titillium Web Light"/>
              <a:ea typeface="Titillium Web Light"/>
              <a:cs typeface="Titillium Web Light"/>
              <a:sym typeface="Titillium Web Light"/>
            </a:endParaRPr>
          </a:p>
        </p:txBody>
      </p:sp>
      <p:sp>
        <p:nvSpPr>
          <p:cNvPr id="119" name="Google Shape;119;p15"/>
          <p:cNvSpPr txBox="1"/>
          <p:nvPr/>
        </p:nvSpPr>
        <p:spPr>
          <a:xfrm>
            <a:off x="886400" y="2659225"/>
            <a:ext cx="212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Learn to follow directions</a:t>
            </a:r>
            <a:endParaRPr>
              <a:latin typeface="Titillium Web Light"/>
              <a:ea typeface="Titillium Web Light"/>
              <a:cs typeface="Titillium Web Light"/>
              <a:sym typeface="Titillium Web Light"/>
            </a:endParaRPr>
          </a:p>
        </p:txBody>
      </p:sp>
      <p:sp>
        <p:nvSpPr>
          <p:cNvPr id="120" name="Google Shape;120;p15"/>
          <p:cNvSpPr txBox="1"/>
          <p:nvPr/>
        </p:nvSpPr>
        <p:spPr>
          <a:xfrm>
            <a:off x="4130150" y="3715600"/>
            <a:ext cx="2395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Realize when you are wrong and grow from your  mistakes</a:t>
            </a:r>
            <a:endParaRPr>
              <a:latin typeface="Titillium Web Light"/>
              <a:ea typeface="Titillium Web Light"/>
              <a:cs typeface="Titillium Web Light"/>
              <a:sym typeface="Titillium Web Light"/>
            </a:endParaRPr>
          </a:p>
        </p:txBody>
      </p:sp>
      <p:sp>
        <p:nvSpPr>
          <p:cNvPr id="121" name="Google Shape;121;p15"/>
          <p:cNvSpPr txBox="1"/>
          <p:nvPr/>
        </p:nvSpPr>
        <p:spPr>
          <a:xfrm>
            <a:off x="722325" y="3586750"/>
            <a:ext cx="176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Learn in real life situations.</a:t>
            </a:r>
            <a:endParaRPr>
              <a:solidFill>
                <a:schemeClr val="lt1"/>
              </a:solidFill>
              <a:latin typeface="Titillium Web Light"/>
              <a:ea typeface="Titillium Web Light"/>
              <a:cs typeface="Titillium Web Light"/>
              <a:sym typeface="Titillium Web Light"/>
            </a:endParaRPr>
          </a:p>
        </p:txBody>
      </p:sp>
      <p:sp>
        <p:nvSpPr>
          <p:cNvPr id="122" name="Google Shape;122;p15"/>
          <p:cNvSpPr txBox="1"/>
          <p:nvPr/>
        </p:nvSpPr>
        <p:spPr>
          <a:xfrm>
            <a:off x="3732250" y="2752525"/>
            <a:ext cx="735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Inspire others</a:t>
            </a:r>
            <a:endParaRPr>
              <a:latin typeface="Titillium Web Light"/>
              <a:ea typeface="Titillium Web Light"/>
              <a:cs typeface="Titillium Web Light"/>
              <a:sym typeface="Titillium Web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855300" y="836000"/>
            <a:ext cx="80652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Personal Choice</a:t>
            </a:r>
            <a:endParaRPr/>
          </a:p>
        </p:txBody>
      </p:sp>
      <p:sp>
        <p:nvSpPr>
          <p:cNvPr id="128" name="Google Shape;128;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9" name="Google Shape;129;p16"/>
          <p:cNvSpPr txBox="1"/>
          <p:nvPr/>
        </p:nvSpPr>
        <p:spPr>
          <a:xfrm>
            <a:off x="483375" y="1458963"/>
            <a:ext cx="48150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Personal choice is  the process of selecting a decision that might not always be the same as others but  sometimes the same </a:t>
            </a:r>
            <a:endParaRPr>
              <a:latin typeface="Titillium Web Light"/>
              <a:ea typeface="Titillium Web Light"/>
              <a:cs typeface="Titillium Web Light"/>
              <a:sym typeface="Titillium Web Light"/>
            </a:endParaRPr>
          </a:p>
        </p:txBody>
      </p:sp>
      <p:sp>
        <p:nvSpPr>
          <p:cNvPr id="130" name="Google Shape;130;p16"/>
          <p:cNvSpPr txBox="1"/>
          <p:nvPr/>
        </p:nvSpPr>
        <p:spPr>
          <a:xfrm>
            <a:off x="483375" y="2404425"/>
            <a:ext cx="3408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Personal choice is making an </a:t>
            </a:r>
            <a:r>
              <a:rPr lang="en">
                <a:latin typeface="Titillium Web Light"/>
                <a:ea typeface="Titillium Web Light"/>
                <a:cs typeface="Titillium Web Light"/>
                <a:sym typeface="Titillium Web Light"/>
              </a:rPr>
              <a:t>educated</a:t>
            </a:r>
            <a:r>
              <a:rPr lang="en">
                <a:latin typeface="Titillium Web Light"/>
                <a:ea typeface="Titillium Web Light"/>
                <a:cs typeface="Titillium Web Light"/>
                <a:sym typeface="Titillium Web Light"/>
              </a:rPr>
              <a:t> decision which benefits you or the people around you</a:t>
            </a:r>
            <a:endParaRPr>
              <a:latin typeface="Titillium Web Light"/>
              <a:ea typeface="Titillium Web Light"/>
              <a:cs typeface="Titillium Web Light"/>
              <a:sym typeface="Titillium Web Light"/>
            </a:endParaRPr>
          </a:p>
        </p:txBody>
      </p:sp>
      <p:sp>
        <p:nvSpPr>
          <p:cNvPr id="131" name="Google Shape;131;p16"/>
          <p:cNvSpPr txBox="1"/>
          <p:nvPr/>
        </p:nvSpPr>
        <p:spPr>
          <a:xfrm>
            <a:off x="6999150" y="946500"/>
            <a:ext cx="1855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Personal choice is making a decision based on your opinion and what you think is correct.</a:t>
            </a:r>
            <a:endParaRPr>
              <a:latin typeface="Titillium Web Light"/>
              <a:ea typeface="Titillium Web Light"/>
              <a:cs typeface="Titillium Web Light"/>
              <a:sym typeface="Titillium Web Light"/>
            </a:endParaRPr>
          </a:p>
        </p:txBody>
      </p:sp>
      <p:sp>
        <p:nvSpPr>
          <p:cNvPr id="132" name="Google Shape;132;p16"/>
          <p:cNvSpPr txBox="1"/>
          <p:nvPr/>
        </p:nvSpPr>
        <p:spPr>
          <a:xfrm>
            <a:off x="1049700" y="3895525"/>
            <a:ext cx="7352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itillium Web Light"/>
                <a:ea typeface="Titillium Web Light"/>
                <a:cs typeface="Titillium Web Light"/>
                <a:sym typeface="Titillium Web Light"/>
              </a:rPr>
              <a:t>Your opinion </a:t>
            </a:r>
            <a:endParaRPr sz="1600">
              <a:latin typeface="Titillium Web Light"/>
              <a:ea typeface="Titillium Web Light"/>
              <a:cs typeface="Titillium Web Light"/>
              <a:sym typeface="Titillium Web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855300" y="836000"/>
            <a:ext cx="80652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Positive interactions with others</a:t>
            </a:r>
            <a:endParaRPr/>
          </a:p>
        </p:txBody>
      </p:sp>
      <p:sp>
        <p:nvSpPr>
          <p:cNvPr id="138" name="Google Shape;138;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39" name="Google Shape;139;p17"/>
          <p:cNvSpPr txBox="1"/>
          <p:nvPr/>
        </p:nvSpPr>
        <p:spPr>
          <a:xfrm>
            <a:off x="676475" y="2355975"/>
            <a:ext cx="43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s</a:t>
            </a:r>
            <a:r>
              <a:rPr lang="en">
                <a:latin typeface="Titillium Web Light"/>
                <a:ea typeface="Titillium Web Light"/>
                <a:cs typeface="Titillium Web Light"/>
                <a:sym typeface="Titillium Web Light"/>
              </a:rPr>
              <a:t>miling , being happy to be around those people. </a:t>
            </a:r>
            <a:endParaRPr>
              <a:latin typeface="Titillium Web Light"/>
              <a:ea typeface="Titillium Web Light"/>
              <a:cs typeface="Titillium Web Light"/>
              <a:sym typeface="Titillium Web Light"/>
            </a:endParaRPr>
          </a:p>
        </p:txBody>
      </p:sp>
      <p:sp>
        <p:nvSpPr>
          <p:cNvPr id="140" name="Google Shape;140;p17"/>
          <p:cNvSpPr txBox="1"/>
          <p:nvPr/>
        </p:nvSpPr>
        <p:spPr>
          <a:xfrm>
            <a:off x="899125" y="3424600"/>
            <a:ext cx="734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Very Important </a:t>
            </a:r>
            <a:endParaRPr>
              <a:latin typeface="Titillium Web Light"/>
              <a:ea typeface="Titillium Web Light"/>
              <a:cs typeface="Titillium Web Light"/>
              <a:sym typeface="Titillium Web Light"/>
            </a:endParaRPr>
          </a:p>
        </p:txBody>
      </p:sp>
      <p:sp>
        <p:nvSpPr>
          <p:cNvPr id="141" name="Google Shape;141;p17"/>
          <p:cNvSpPr txBox="1"/>
          <p:nvPr/>
        </p:nvSpPr>
        <p:spPr>
          <a:xfrm>
            <a:off x="5214250" y="1566075"/>
            <a:ext cx="3388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To be </a:t>
            </a:r>
            <a:r>
              <a:rPr lang="en">
                <a:latin typeface="Titillium Web Light"/>
                <a:ea typeface="Titillium Web Light"/>
                <a:cs typeface="Titillium Web Light"/>
                <a:sym typeface="Titillium Web Light"/>
              </a:rPr>
              <a:t>motivational and supportive around your teammates and to be respectful to your opponents</a:t>
            </a:r>
            <a:r>
              <a:rPr lang="en">
                <a:latin typeface="Titillium Web Light"/>
                <a:ea typeface="Titillium Web Light"/>
                <a:cs typeface="Titillium Web Light"/>
                <a:sym typeface="Titillium Web Light"/>
              </a:rPr>
              <a:t> </a:t>
            </a:r>
            <a:endParaRPr>
              <a:latin typeface="Titillium Web Light"/>
              <a:ea typeface="Titillium Web Light"/>
              <a:cs typeface="Titillium Web Light"/>
              <a:sym typeface="Titillium Web Light"/>
            </a:endParaRPr>
          </a:p>
        </p:txBody>
      </p:sp>
      <p:sp>
        <p:nvSpPr>
          <p:cNvPr id="142" name="Google Shape;142;p17"/>
          <p:cNvSpPr txBox="1"/>
          <p:nvPr/>
        </p:nvSpPr>
        <p:spPr>
          <a:xfrm>
            <a:off x="3781600" y="3338700"/>
            <a:ext cx="498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Being the example, and treating people the way that you  want to be treated.</a:t>
            </a:r>
            <a:endParaRPr>
              <a:latin typeface="Titillium Web Light"/>
              <a:ea typeface="Titillium Web Light"/>
              <a:cs typeface="Titillium Web Light"/>
              <a:sym typeface="Titillium Web Light"/>
            </a:endParaRPr>
          </a:p>
        </p:txBody>
      </p:sp>
      <p:sp>
        <p:nvSpPr>
          <p:cNvPr id="143" name="Google Shape;143;p17"/>
          <p:cNvSpPr txBox="1"/>
          <p:nvPr/>
        </p:nvSpPr>
        <p:spPr>
          <a:xfrm>
            <a:off x="875175" y="1566075"/>
            <a:ext cx="261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Sportsmanship, Being a good teammate and helpful towards others</a:t>
            </a:r>
            <a:endParaRPr>
              <a:latin typeface="Titillium Web Light"/>
              <a:ea typeface="Titillium Web Light"/>
              <a:cs typeface="Titillium Web Light"/>
              <a:sym typeface="Titillium Web Light"/>
            </a:endParaRPr>
          </a:p>
        </p:txBody>
      </p:sp>
      <p:cxnSp>
        <p:nvCxnSpPr>
          <p:cNvPr id="144" name="Google Shape;144;p17"/>
          <p:cNvCxnSpPr>
            <a:stCxn id="140" idx="1"/>
          </p:cNvCxnSpPr>
          <p:nvPr/>
        </p:nvCxnSpPr>
        <p:spPr>
          <a:xfrm flipH="1">
            <a:off x="673825" y="3624700"/>
            <a:ext cx="225300" cy="249000"/>
          </a:xfrm>
          <a:prstGeom prst="straightConnector1">
            <a:avLst/>
          </a:prstGeom>
          <a:noFill/>
          <a:ln cap="flat" cmpd="sng" w="9525">
            <a:solidFill>
              <a:schemeClr val="dk2"/>
            </a:solidFill>
            <a:prstDash val="solid"/>
            <a:round/>
            <a:headEnd len="med" w="med" type="none"/>
            <a:tailEnd len="med" w="med" type="none"/>
          </a:ln>
        </p:spPr>
      </p:cxnSp>
      <p:sp>
        <p:nvSpPr>
          <p:cNvPr id="145" name="Google Shape;145;p17"/>
          <p:cNvSpPr txBox="1"/>
          <p:nvPr/>
        </p:nvSpPr>
        <p:spPr>
          <a:xfrm>
            <a:off x="103650" y="3886775"/>
            <a:ext cx="162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For both mental and physical health </a:t>
            </a:r>
            <a:endParaRPr>
              <a:latin typeface="Titillium Web Light"/>
              <a:ea typeface="Titillium Web Light"/>
              <a:cs typeface="Titillium Web Light"/>
              <a:sym typeface="Titillium Web Light"/>
            </a:endParaRPr>
          </a:p>
        </p:txBody>
      </p:sp>
      <p:sp>
        <p:nvSpPr>
          <p:cNvPr id="146" name="Google Shape;146;p17"/>
          <p:cNvSpPr txBox="1"/>
          <p:nvPr/>
        </p:nvSpPr>
        <p:spPr>
          <a:xfrm>
            <a:off x="2439875" y="4339000"/>
            <a:ext cx="287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Being encouraging</a:t>
            </a:r>
            <a:endParaRPr>
              <a:latin typeface="Titillium Web Light"/>
              <a:ea typeface="Titillium Web Light"/>
              <a:cs typeface="Titillium Web Light"/>
              <a:sym typeface="Titillium Web Light"/>
            </a:endParaRPr>
          </a:p>
        </p:txBody>
      </p:sp>
      <p:sp>
        <p:nvSpPr>
          <p:cNvPr id="147" name="Google Shape;147;p17"/>
          <p:cNvSpPr txBox="1"/>
          <p:nvPr/>
        </p:nvSpPr>
        <p:spPr>
          <a:xfrm>
            <a:off x="5315075" y="4166325"/>
            <a:ext cx="247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Light"/>
                <a:ea typeface="Titillium Web Light"/>
                <a:cs typeface="Titillium Web Light"/>
                <a:sym typeface="Titillium Web Light"/>
              </a:rPr>
              <a:t>Get to know people better,  show your exitment</a:t>
            </a:r>
            <a:endParaRPr>
              <a:latin typeface="Titillium Web Light"/>
              <a:ea typeface="Titillium Web Light"/>
              <a:cs typeface="Titillium Web Light"/>
              <a:sym typeface="Titillium Web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idx="4294967295" type="ctrTitle"/>
          </p:nvPr>
        </p:nvSpPr>
        <p:spPr>
          <a:xfrm>
            <a:off x="410025" y="288525"/>
            <a:ext cx="52386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5000"/>
              <a:t>So far in this unit...</a:t>
            </a:r>
            <a:endParaRPr sz="5000"/>
          </a:p>
        </p:txBody>
      </p:sp>
      <p:sp>
        <p:nvSpPr>
          <p:cNvPr id="153" name="Google Shape;153;p18"/>
          <p:cNvSpPr txBox="1"/>
          <p:nvPr>
            <p:ph idx="4294967295" type="subTitle"/>
          </p:nvPr>
        </p:nvSpPr>
        <p:spPr>
          <a:xfrm>
            <a:off x="779700" y="1813388"/>
            <a:ext cx="5238600" cy="7848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chemeClr val="lt1"/>
              </a:buClr>
              <a:buSzPts val="2400"/>
              <a:buAutoNum type="arabicPeriod"/>
            </a:pPr>
            <a:r>
              <a:rPr lang="en">
                <a:solidFill>
                  <a:schemeClr val="lt1"/>
                </a:solidFill>
              </a:rPr>
              <a:t>Model the way</a:t>
            </a:r>
            <a:endParaRPr>
              <a:solidFill>
                <a:schemeClr val="lt1"/>
              </a:solidFill>
            </a:endParaRPr>
          </a:p>
          <a:p>
            <a:pPr indent="-381000" lvl="0" marL="457200" rtl="0" algn="l">
              <a:spcBef>
                <a:spcPts val="0"/>
              </a:spcBef>
              <a:spcAft>
                <a:spcPts val="0"/>
              </a:spcAft>
              <a:buClr>
                <a:schemeClr val="lt1"/>
              </a:buClr>
              <a:buSzPts val="2400"/>
              <a:buAutoNum type="arabicPeriod"/>
            </a:pPr>
            <a:r>
              <a:rPr lang="en">
                <a:solidFill>
                  <a:schemeClr val="lt1"/>
                </a:solidFill>
              </a:rPr>
              <a:t>Inspire a shared vision</a:t>
            </a:r>
            <a:endParaRPr>
              <a:solidFill>
                <a:schemeClr val="lt1"/>
              </a:solidFill>
            </a:endParaRPr>
          </a:p>
          <a:p>
            <a:pPr indent="-381000" lvl="0" marL="457200" rtl="0" algn="l">
              <a:spcBef>
                <a:spcPts val="0"/>
              </a:spcBef>
              <a:spcAft>
                <a:spcPts val="0"/>
              </a:spcAft>
              <a:buClr>
                <a:schemeClr val="lt1"/>
              </a:buClr>
              <a:buSzPts val="2400"/>
              <a:buAutoNum type="arabicPeriod"/>
            </a:pPr>
            <a:r>
              <a:rPr lang="en">
                <a:solidFill>
                  <a:schemeClr val="lt1"/>
                </a:solidFill>
              </a:rPr>
              <a:t>Encourage your partners</a:t>
            </a:r>
            <a:endParaRPr>
              <a:solidFill>
                <a:schemeClr val="lt1"/>
              </a:solidFill>
            </a:endParaRPr>
          </a:p>
          <a:p>
            <a:pPr indent="-381000" lvl="0" marL="457200" rtl="0" algn="l">
              <a:spcBef>
                <a:spcPts val="0"/>
              </a:spcBef>
              <a:spcAft>
                <a:spcPts val="0"/>
              </a:spcAft>
              <a:buClr>
                <a:schemeClr val="lt1"/>
              </a:buClr>
              <a:buSzPts val="2400"/>
              <a:buAutoNum type="arabicPeriod"/>
            </a:pPr>
            <a:r>
              <a:rPr lang="en">
                <a:solidFill>
                  <a:schemeClr val="lt1"/>
                </a:solidFill>
              </a:rPr>
              <a:t>?</a:t>
            </a:r>
            <a:endParaRPr>
              <a:solidFill>
                <a:schemeClr val="lt1"/>
              </a:solidFill>
            </a:endParaRPr>
          </a:p>
          <a:p>
            <a:pPr indent="-381000" lvl="0" marL="457200" rtl="0" algn="l">
              <a:spcBef>
                <a:spcPts val="0"/>
              </a:spcBef>
              <a:spcAft>
                <a:spcPts val="0"/>
              </a:spcAft>
              <a:buClr>
                <a:schemeClr val="lt1"/>
              </a:buClr>
              <a:buSzPts val="2400"/>
              <a:buAutoNum type="arabicPeriod"/>
            </a:pPr>
            <a:r>
              <a:rPr lang="en">
                <a:solidFill>
                  <a:schemeClr val="lt1"/>
                </a:solidFill>
              </a:rPr>
              <a:t>?</a:t>
            </a:r>
            <a:endParaRPr>
              <a:solidFill>
                <a:schemeClr val="lt1"/>
              </a:solidFill>
            </a:endParaRPr>
          </a:p>
        </p:txBody>
      </p:sp>
      <p:grpSp>
        <p:nvGrpSpPr>
          <p:cNvPr id="154" name="Google Shape;154;p18"/>
          <p:cNvGrpSpPr/>
          <p:nvPr/>
        </p:nvGrpSpPr>
        <p:grpSpPr>
          <a:xfrm>
            <a:off x="6460101" y="522867"/>
            <a:ext cx="1847361" cy="1847352"/>
            <a:chOff x="6643075" y="3664250"/>
            <a:chExt cx="407950" cy="407975"/>
          </a:xfrm>
        </p:grpSpPr>
        <p:sp>
          <p:nvSpPr>
            <p:cNvPr id="155" name="Google Shape;155;p18"/>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18"/>
          <p:cNvGrpSpPr/>
          <p:nvPr/>
        </p:nvGrpSpPr>
        <p:grpSpPr>
          <a:xfrm rot="-587346">
            <a:off x="6351438" y="2610506"/>
            <a:ext cx="759491" cy="759448"/>
            <a:chOff x="576250" y="4319400"/>
            <a:chExt cx="442075" cy="442050"/>
          </a:xfrm>
        </p:grpSpPr>
        <p:sp>
          <p:nvSpPr>
            <p:cNvPr id="158" name="Google Shape;158;p18"/>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18"/>
          <p:cNvSpPr/>
          <p:nvPr/>
        </p:nvSpPr>
        <p:spPr>
          <a:xfrm>
            <a:off x="6018280" y="949335"/>
            <a:ext cx="288731" cy="27569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rot="2697278">
            <a:off x="7921136" y="2360858"/>
            <a:ext cx="438306" cy="41851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a:off x="8267891" y="2121939"/>
            <a:ext cx="175587" cy="167693"/>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rot="1280082">
            <a:off x="5818215" y="1780979"/>
            <a:ext cx="175576" cy="16770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2"/>
                </a:solidFill>
              </a:rPr>
              <a:t>‹#›</a:t>
            </a:fld>
            <a:endParaRPr>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idx="4294967295" type="ctrTitle"/>
          </p:nvPr>
        </p:nvSpPr>
        <p:spPr>
          <a:xfrm>
            <a:off x="855300" y="2269150"/>
            <a:ext cx="52386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t>Challenge the Process (Risk-taking)</a:t>
            </a:r>
            <a:endParaRPr sz="7200"/>
          </a:p>
        </p:txBody>
      </p:sp>
      <p:sp>
        <p:nvSpPr>
          <p:cNvPr id="172" name="Google Shape;172;p19"/>
          <p:cNvSpPr txBox="1"/>
          <p:nvPr>
            <p:ph idx="4294967295" type="subTitle"/>
          </p:nvPr>
        </p:nvSpPr>
        <p:spPr>
          <a:xfrm>
            <a:off x="855300" y="3411551"/>
            <a:ext cx="5238600" cy="7848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solidFill>
                  <a:schemeClr val="lt1"/>
                </a:solidFill>
              </a:rPr>
              <a:t>What does it look like in leadership?</a:t>
            </a:r>
            <a:endParaRPr>
              <a:solidFill>
                <a:schemeClr val="lt1"/>
              </a:solidFill>
            </a:endParaRPr>
          </a:p>
        </p:txBody>
      </p:sp>
      <p:grpSp>
        <p:nvGrpSpPr>
          <p:cNvPr id="173" name="Google Shape;173;p19"/>
          <p:cNvGrpSpPr/>
          <p:nvPr/>
        </p:nvGrpSpPr>
        <p:grpSpPr>
          <a:xfrm>
            <a:off x="6460101" y="522867"/>
            <a:ext cx="1847361" cy="1847352"/>
            <a:chOff x="6643075" y="3664250"/>
            <a:chExt cx="407950" cy="407975"/>
          </a:xfrm>
        </p:grpSpPr>
        <p:sp>
          <p:nvSpPr>
            <p:cNvPr id="174" name="Google Shape;174;p19"/>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19"/>
          <p:cNvGrpSpPr/>
          <p:nvPr/>
        </p:nvGrpSpPr>
        <p:grpSpPr>
          <a:xfrm rot="-587346">
            <a:off x="6351438" y="2610506"/>
            <a:ext cx="759491" cy="759448"/>
            <a:chOff x="576250" y="4319400"/>
            <a:chExt cx="442075" cy="442050"/>
          </a:xfrm>
        </p:grpSpPr>
        <p:sp>
          <p:nvSpPr>
            <p:cNvPr id="177" name="Google Shape;177;p19"/>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19"/>
          <p:cNvSpPr/>
          <p:nvPr/>
        </p:nvSpPr>
        <p:spPr>
          <a:xfrm>
            <a:off x="6018280" y="949335"/>
            <a:ext cx="288731" cy="27569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rot="2697278">
            <a:off x="7921136" y="2360858"/>
            <a:ext cx="438306" cy="41851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8267891" y="2121939"/>
            <a:ext cx="175587" cy="167693"/>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rot="1280082">
            <a:off x="5818215" y="1780979"/>
            <a:ext cx="175576" cy="16770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chemeClr val="lt1"/>
            </a:solidFill>
            <a:prstDash val="solid"/>
            <a:round/>
            <a:headEnd len="sm" w="sm" type="none"/>
            <a:tailEnd len="sm" w="sm" type="none"/>
          </a:ln>
          <a:effectLst>
            <a:outerShdw blurRad="14288" rotWithShape="0" algn="bl" dir="5400000" dist="9525">
              <a:schemeClr val="dk1">
                <a:alpha val="3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2"/>
                </a:solidFill>
              </a:rPr>
              <a:t>‹#›</a:t>
            </a:fld>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idx="1" type="body"/>
          </p:nvPr>
        </p:nvSpPr>
        <p:spPr>
          <a:xfrm>
            <a:off x="855275" y="1627900"/>
            <a:ext cx="3473100" cy="287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It is:</a:t>
            </a:r>
            <a:endParaRPr b="1"/>
          </a:p>
          <a:p>
            <a:pPr indent="-355600" lvl="0" marL="457200" rtl="0" algn="l">
              <a:spcBef>
                <a:spcPts val="1000"/>
              </a:spcBef>
              <a:spcAft>
                <a:spcPts val="0"/>
              </a:spcAft>
              <a:buSzPts val="2000"/>
              <a:buChar char="-"/>
            </a:pPr>
            <a:r>
              <a:rPr lang="en"/>
              <a:t>Trying something new</a:t>
            </a:r>
            <a:endParaRPr/>
          </a:p>
          <a:p>
            <a:pPr indent="-355600" lvl="0" marL="457200" rtl="0" algn="l">
              <a:spcBef>
                <a:spcPts val="0"/>
              </a:spcBef>
              <a:spcAft>
                <a:spcPts val="0"/>
              </a:spcAft>
              <a:buSzPts val="2000"/>
              <a:buChar char="-"/>
            </a:pPr>
            <a:r>
              <a:rPr lang="en"/>
              <a:t>Being innovative (apple)</a:t>
            </a:r>
            <a:endParaRPr/>
          </a:p>
          <a:p>
            <a:pPr indent="-355600" lvl="0" marL="457200" rtl="0" algn="l">
              <a:spcBef>
                <a:spcPts val="0"/>
              </a:spcBef>
              <a:spcAft>
                <a:spcPts val="0"/>
              </a:spcAft>
              <a:buSzPts val="2000"/>
              <a:buChar char="-"/>
            </a:pPr>
            <a:r>
              <a:rPr lang="en"/>
              <a:t>Taking small steps</a:t>
            </a:r>
            <a:endParaRPr/>
          </a:p>
          <a:p>
            <a:pPr indent="0" lvl="0" marL="457200" rtl="0" algn="l">
              <a:spcBef>
                <a:spcPts val="1000"/>
              </a:spcBef>
              <a:spcAft>
                <a:spcPts val="1000"/>
              </a:spcAft>
              <a:buNone/>
            </a:pPr>
            <a:r>
              <a:t/>
            </a:r>
            <a:endParaRPr/>
          </a:p>
        </p:txBody>
      </p:sp>
      <p:sp>
        <p:nvSpPr>
          <p:cNvPr id="191" name="Google Shape;191;p20"/>
          <p:cNvSpPr txBox="1"/>
          <p:nvPr>
            <p:ph type="title"/>
          </p:nvPr>
        </p:nvSpPr>
        <p:spPr>
          <a:xfrm>
            <a:off x="855300" y="836000"/>
            <a:ext cx="7433400" cy="49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Challenging the “Process”</a:t>
            </a:r>
            <a:endParaRPr/>
          </a:p>
        </p:txBody>
      </p:sp>
      <p:sp>
        <p:nvSpPr>
          <p:cNvPr id="192" name="Google Shape;192;p20"/>
          <p:cNvSpPr txBox="1"/>
          <p:nvPr>
            <p:ph idx="2" type="body"/>
          </p:nvPr>
        </p:nvSpPr>
        <p:spPr>
          <a:xfrm>
            <a:off x="4815599" y="1627900"/>
            <a:ext cx="3473100" cy="287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It is not:</a:t>
            </a:r>
            <a:endParaRPr b="1"/>
          </a:p>
          <a:p>
            <a:pPr indent="-355600" lvl="0" marL="457200" rtl="0" algn="l">
              <a:spcBef>
                <a:spcPts val="1000"/>
              </a:spcBef>
              <a:spcAft>
                <a:spcPts val="0"/>
              </a:spcAft>
              <a:buSzPts val="2000"/>
              <a:buChar char="-"/>
            </a:pPr>
            <a:r>
              <a:rPr lang="en"/>
              <a:t>Breaking the rules</a:t>
            </a:r>
            <a:endParaRPr/>
          </a:p>
          <a:p>
            <a:pPr indent="-355600" lvl="0" marL="457200" rtl="0" algn="l">
              <a:spcBef>
                <a:spcPts val="0"/>
              </a:spcBef>
              <a:spcAft>
                <a:spcPts val="0"/>
              </a:spcAft>
              <a:buSzPts val="2000"/>
              <a:buChar char="-"/>
            </a:pPr>
            <a:r>
              <a:rPr lang="en"/>
              <a:t>Scared of failure</a:t>
            </a:r>
            <a:endParaRPr/>
          </a:p>
          <a:p>
            <a:pPr indent="-355600" lvl="0" marL="457200" rtl="0" algn="l">
              <a:spcBef>
                <a:spcPts val="0"/>
              </a:spcBef>
              <a:spcAft>
                <a:spcPts val="0"/>
              </a:spcAft>
              <a:buSzPts val="2000"/>
              <a:buChar char="-"/>
            </a:pPr>
            <a:r>
              <a:rPr lang="en"/>
              <a:t>Trying to do it all alone</a:t>
            </a:r>
            <a:endParaRPr/>
          </a:p>
          <a:p>
            <a:pPr indent="-355600" lvl="0" marL="457200" rtl="0" algn="l">
              <a:spcBef>
                <a:spcPts val="0"/>
              </a:spcBef>
              <a:spcAft>
                <a:spcPts val="0"/>
              </a:spcAft>
              <a:buSzPts val="2000"/>
              <a:buChar char="-"/>
            </a:pPr>
            <a:r>
              <a:rPr lang="en"/>
              <a:t>Doubt yourself</a:t>
            </a:r>
            <a:endParaRPr/>
          </a:p>
        </p:txBody>
      </p:sp>
      <p:sp>
        <p:nvSpPr>
          <p:cNvPr id="193" name="Google Shape;193;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Donalbain template">
  <a:themeElements>
    <a:clrScheme name="Custom 347">
      <a:dk1>
        <a:srgbClr val="181F22"/>
      </a:dk1>
      <a:lt1>
        <a:srgbClr val="FFFFFF"/>
      </a:lt1>
      <a:dk2>
        <a:srgbClr val="677579"/>
      </a:dk2>
      <a:lt2>
        <a:srgbClr val="EBF1EE"/>
      </a:lt2>
      <a:accent1>
        <a:srgbClr val="006E85"/>
      </a:accent1>
      <a:accent2>
        <a:srgbClr val="00989A"/>
      </a:accent2>
      <a:accent3>
        <a:srgbClr val="00CCA0"/>
      </a:accent3>
      <a:accent4>
        <a:srgbClr val="3EF386"/>
      </a:accent4>
      <a:accent5>
        <a:srgbClr val="96DA4C"/>
      </a:accent5>
      <a:accent6>
        <a:srgbClr val="E2E02C"/>
      </a:accent6>
      <a:hlink>
        <a:srgbClr val="006E8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